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3"/>
  </p:notesMasterIdLst>
  <p:handoutMasterIdLst>
    <p:handoutMasterId r:id="rId44"/>
  </p:handoutMasterIdLst>
  <p:sldIdLst>
    <p:sldId id="271" r:id="rId5"/>
    <p:sldId id="269" r:id="rId6"/>
    <p:sldId id="278" r:id="rId7"/>
    <p:sldId id="395" r:id="rId8"/>
    <p:sldId id="389" r:id="rId9"/>
    <p:sldId id="390" r:id="rId10"/>
    <p:sldId id="375" r:id="rId11"/>
    <p:sldId id="387" r:id="rId12"/>
    <p:sldId id="377" r:id="rId13"/>
    <p:sldId id="378" r:id="rId14"/>
    <p:sldId id="398" r:id="rId15"/>
    <p:sldId id="384" r:id="rId16"/>
    <p:sldId id="386" r:id="rId17"/>
    <p:sldId id="385" r:id="rId18"/>
    <p:sldId id="397" r:id="rId19"/>
    <p:sldId id="388" r:id="rId20"/>
    <p:sldId id="393" r:id="rId21"/>
    <p:sldId id="394" r:id="rId22"/>
    <p:sldId id="391" r:id="rId23"/>
    <p:sldId id="361" r:id="rId24"/>
    <p:sldId id="400" r:id="rId25"/>
    <p:sldId id="392" r:id="rId26"/>
    <p:sldId id="373" r:id="rId27"/>
    <p:sldId id="372" r:id="rId28"/>
    <p:sldId id="401" r:id="rId29"/>
    <p:sldId id="413" r:id="rId30"/>
    <p:sldId id="363" r:id="rId31"/>
    <p:sldId id="409" r:id="rId32"/>
    <p:sldId id="408" r:id="rId33"/>
    <p:sldId id="367" r:id="rId34"/>
    <p:sldId id="402" r:id="rId35"/>
    <p:sldId id="407" r:id="rId36"/>
    <p:sldId id="410" r:id="rId37"/>
    <p:sldId id="404" r:id="rId38"/>
    <p:sldId id="399" r:id="rId39"/>
    <p:sldId id="406" r:id="rId40"/>
    <p:sldId id="415" r:id="rId41"/>
    <p:sldId id="414"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6FB7E8-2BFB-48E8-905C-226CB9020D93}">
          <p14:sldIdLst>
            <p14:sldId id="271"/>
            <p14:sldId id="269"/>
            <p14:sldId id="278"/>
            <p14:sldId id="395"/>
          </p14:sldIdLst>
        </p14:section>
        <p14:section name="Lithofacies" id="{FF752BCC-7E88-4537-B8E0-F83419886094}">
          <p14:sldIdLst>
            <p14:sldId id="389"/>
          </p14:sldIdLst>
        </p14:section>
        <p14:section name="Core" id="{7603DA11-6E30-4707-AA40-035AF34AA340}">
          <p14:sldIdLst>
            <p14:sldId id="390"/>
            <p14:sldId id="375"/>
            <p14:sldId id="387"/>
            <p14:sldId id="377"/>
            <p14:sldId id="378"/>
            <p14:sldId id="398"/>
            <p14:sldId id="384"/>
            <p14:sldId id="386"/>
            <p14:sldId id="385"/>
            <p14:sldId id="397"/>
            <p14:sldId id="388"/>
            <p14:sldId id="393"/>
            <p14:sldId id="394"/>
          </p14:sldIdLst>
        </p14:section>
        <p14:section name="Log Interpretation" id="{9F3EF6BF-2360-46F7-B440-C1D4435168A6}">
          <p14:sldIdLst>
            <p14:sldId id="391"/>
            <p14:sldId id="361"/>
            <p14:sldId id="400"/>
            <p14:sldId id="392"/>
            <p14:sldId id="373"/>
            <p14:sldId id="372"/>
            <p14:sldId id="401"/>
            <p14:sldId id="413"/>
            <p14:sldId id="363"/>
            <p14:sldId id="409"/>
            <p14:sldId id="408"/>
            <p14:sldId id="367"/>
            <p14:sldId id="402"/>
            <p14:sldId id="407"/>
            <p14:sldId id="410"/>
            <p14:sldId id="404"/>
            <p14:sldId id="399"/>
            <p14:sldId id="406"/>
            <p14:sldId id="415"/>
            <p14:sldId id="414"/>
          </p14:sldIdLst>
        </p14:section>
      </p14:sectionLst>
    </p:ext>
    <p:ext uri="{EFAFB233-063F-42B5-8137-9DF3F51BA10A}">
      <p15:sldGuideLst xmlns:p15="http://schemas.microsoft.com/office/powerpoint/2012/main">
        <p15:guide id="1" orient="horz" pos="2251" userDrawn="1">
          <p15:clr>
            <a:srgbClr val="A4A3A4"/>
          </p15:clr>
        </p15:guide>
        <p15:guide id="2" pos="476" userDrawn="1">
          <p15:clr>
            <a:srgbClr val="A4A3A4"/>
          </p15:clr>
        </p15:guide>
        <p15:guide id="3" orient="horz" pos="436" userDrawn="1">
          <p15:clr>
            <a:srgbClr val="A4A3A4"/>
          </p15:clr>
        </p15:guide>
        <p15:guide id="4" orient="horz" pos="21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sha Kumar Bokka" initials="HKB" lastIdx="1" clrIdx="0">
    <p:extLst>
      <p:ext uri="{19B8F6BF-5375-455C-9EA6-DF929625EA0E}">
        <p15:presenceInfo xmlns:p15="http://schemas.microsoft.com/office/powerpoint/2012/main" userId="S::hkbokka@erce.energy::6874783f-491c-4765-b0e0-ed57ac235652" providerId="AD"/>
      </p:ext>
    </p:extLst>
  </p:cmAuthor>
  <p:cmAuthor id="2" name="Abel Thomas-Hy" initials="AT" lastIdx="1" clrIdx="1">
    <p:extLst>
      <p:ext uri="{19B8F6BF-5375-455C-9EA6-DF929625EA0E}">
        <p15:presenceInfo xmlns:p15="http://schemas.microsoft.com/office/powerpoint/2012/main" userId="S::athomashy@erce.energy::99daa19e-4432-40e3-985c-50657907264b" providerId="AD"/>
      </p:ext>
    </p:extLst>
  </p:cmAuthor>
  <p:cmAuthor id="3" name="Munish Kumar" initials="MK" lastIdx="1" clrIdx="2">
    <p:extLst>
      <p:ext uri="{19B8F6BF-5375-455C-9EA6-DF929625EA0E}">
        <p15:presenceInfo xmlns:p15="http://schemas.microsoft.com/office/powerpoint/2012/main" userId="S::mkumar@erce.energy::9ae06b6e-a1f0-45ab-b9ac-eebc010a947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72F6"/>
    <a:srgbClr val="000000"/>
    <a:srgbClr val="186967"/>
    <a:srgbClr val="195C5E"/>
    <a:srgbClr val="00609F"/>
    <a:srgbClr val="1B6967"/>
    <a:srgbClr val="552579"/>
    <a:srgbClr val="8396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6769AA-144E-4DFE-AAB6-AD6F54C49D0B}" v="2182" vWet="2184" dt="2022-04-06T02:03:28.311"/>
    <p1510:client id="{C3FCEF7A-9477-4FED-8FA7-956F5FDCDEEE}" v="1227" dt="2022-04-06T02:05:44.4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704" y="102"/>
      </p:cViewPr>
      <p:guideLst>
        <p:guide orient="horz" pos="2251"/>
        <p:guide pos="476"/>
        <p:guide orient="horz" pos="436"/>
        <p:guide orient="horz" pos="21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elyn Ang" userId="d5b8bd39-e015-4b8c-ab24-0db29b9e9ca7" providerId="ADAL" clId="{294DAA8C-D75E-49EE-8D3C-E4D073843F2F}"/>
    <pc:docChg chg="undo custSel addSld delSld modSld sldOrd addSection modSection">
      <pc:chgData name="Emelyn Ang" userId="d5b8bd39-e015-4b8c-ab24-0db29b9e9ca7" providerId="ADAL" clId="{294DAA8C-D75E-49EE-8D3C-E4D073843F2F}" dt="2022-03-30T06:18:50.359" v="4637"/>
      <pc:docMkLst>
        <pc:docMk/>
      </pc:docMkLst>
      <pc:sldChg chg="modSp del mod">
        <pc:chgData name="Emelyn Ang" userId="d5b8bd39-e015-4b8c-ab24-0db29b9e9ca7" providerId="ADAL" clId="{294DAA8C-D75E-49EE-8D3C-E4D073843F2F}" dt="2022-03-28T07:13:17.994" v="2347" actId="47"/>
        <pc:sldMkLst>
          <pc:docMk/>
          <pc:sldMk cId="3062984711" sldId="357"/>
        </pc:sldMkLst>
        <pc:spChg chg="mod">
          <ac:chgData name="Emelyn Ang" userId="d5b8bd39-e015-4b8c-ab24-0db29b9e9ca7" providerId="ADAL" clId="{294DAA8C-D75E-49EE-8D3C-E4D073843F2F}" dt="2022-03-28T07:12:59.830" v="2340" actId="21"/>
          <ac:spMkLst>
            <pc:docMk/>
            <pc:sldMk cId="3062984711" sldId="357"/>
            <ac:spMk id="25" creationId="{4EC8FB69-1E12-4FC7-9B08-ECAD0CD565D0}"/>
          </ac:spMkLst>
        </pc:spChg>
      </pc:sldChg>
      <pc:sldChg chg="addSp delSp modSp mod">
        <pc:chgData name="Emelyn Ang" userId="d5b8bd39-e015-4b8c-ab24-0db29b9e9ca7" providerId="ADAL" clId="{294DAA8C-D75E-49EE-8D3C-E4D073843F2F}" dt="2022-03-25T07:25:59.397" v="1469" actId="14826"/>
        <pc:sldMkLst>
          <pc:docMk/>
          <pc:sldMk cId="2163433115" sldId="362"/>
        </pc:sldMkLst>
        <pc:spChg chg="mod topLvl">
          <ac:chgData name="Emelyn Ang" userId="d5b8bd39-e015-4b8c-ab24-0db29b9e9ca7" providerId="ADAL" clId="{294DAA8C-D75E-49EE-8D3C-E4D073843F2F}" dt="2022-03-25T07:21:28.733" v="1464" actId="165"/>
          <ac:spMkLst>
            <pc:docMk/>
            <pc:sldMk cId="2163433115" sldId="362"/>
            <ac:spMk id="28" creationId="{B5DCD778-A7DB-4064-9B1D-6872B0DF0E2A}"/>
          </ac:spMkLst>
        </pc:spChg>
        <pc:spChg chg="mod topLvl">
          <ac:chgData name="Emelyn Ang" userId="d5b8bd39-e015-4b8c-ab24-0db29b9e9ca7" providerId="ADAL" clId="{294DAA8C-D75E-49EE-8D3C-E4D073843F2F}" dt="2022-03-25T07:21:28.733" v="1464" actId="165"/>
          <ac:spMkLst>
            <pc:docMk/>
            <pc:sldMk cId="2163433115" sldId="362"/>
            <ac:spMk id="29" creationId="{9DF28CAF-D9FA-4AED-8781-1C8C624FFEC8}"/>
          </ac:spMkLst>
        </pc:spChg>
        <pc:grpChg chg="add del mod">
          <ac:chgData name="Emelyn Ang" userId="d5b8bd39-e015-4b8c-ab24-0db29b9e9ca7" providerId="ADAL" clId="{294DAA8C-D75E-49EE-8D3C-E4D073843F2F}" dt="2022-03-25T07:21:28.733" v="1464" actId="165"/>
          <ac:grpSpMkLst>
            <pc:docMk/>
            <pc:sldMk cId="2163433115" sldId="362"/>
            <ac:grpSpMk id="26" creationId="{75AF1B43-1486-4EA0-8BBC-74997BC484B7}"/>
          </ac:grpSpMkLst>
        </pc:grpChg>
        <pc:picChg chg="mod">
          <ac:chgData name="Emelyn Ang" userId="d5b8bd39-e015-4b8c-ab24-0db29b9e9ca7" providerId="ADAL" clId="{294DAA8C-D75E-49EE-8D3C-E4D073843F2F}" dt="2022-03-25T07:22:51.532" v="1467" actId="14826"/>
          <ac:picMkLst>
            <pc:docMk/>
            <pc:sldMk cId="2163433115" sldId="362"/>
            <ac:picMk id="8" creationId="{48400B70-D101-4D11-A9BB-640A125F78AF}"/>
          </ac:picMkLst>
        </pc:picChg>
        <pc:picChg chg="mod topLvl">
          <ac:chgData name="Emelyn Ang" userId="d5b8bd39-e015-4b8c-ab24-0db29b9e9ca7" providerId="ADAL" clId="{294DAA8C-D75E-49EE-8D3C-E4D073843F2F}" dt="2022-03-25T07:21:37.369" v="1466" actId="14826"/>
          <ac:picMkLst>
            <pc:docMk/>
            <pc:sldMk cId="2163433115" sldId="362"/>
            <ac:picMk id="27" creationId="{D60111A5-818C-428C-A5CA-7E33E4DDF63E}"/>
          </ac:picMkLst>
        </pc:picChg>
        <pc:picChg chg="mod">
          <ac:chgData name="Emelyn Ang" userId="d5b8bd39-e015-4b8c-ab24-0db29b9e9ca7" providerId="ADAL" clId="{294DAA8C-D75E-49EE-8D3C-E4D073843F2F}" dt="2022-03-25T07:25:59.397" v="1469" actId="14826"/>
          <ac:picMkLst>
            <pc:docMk/>
            <pc:sldMk cId="2163433115" sldId="362"/>
            <ac:picMk id="31" creationId="{02387023-A78F-4858-9939-650832BE1297}"/>
          </ac:picMkLst>
        </pc:picChg>
      </pc:sldChg>
      <pc:sldChg chg="del">
        <pc:chgData name="Emelyn Ang" userId="d5b8bd39-e015-4b8c-ab24-0db29b9e9ca7" providerId="ADAL" clId="{294DAA8C-D75E-49EE-8D3C-E4D073843F2F}" dt="2022-03-24T07:50:17.527" v="0" actId="2696"/>
        <pc:sldMkLst>
          <pc:docMk/>
          <pc:sldMk cId="2518692824" sldId="363"/>
        </pc:sldMkLst>
      </pc:sldChg>
      <pc:sldChg chg="addSp delSp modSp add mod">
        <pc:chgData name="Emelyn Ang" userId="d5b8bd39-e015-4b8c-ab24-0db29b9e9ca7" providerId="ADAL" clId="{294DAA8C-D75E-49EE-8D3C-E4D073843F2F}" dt="2022-03-28T06:33:03.889" v="2188" actId="14826"/>
        <pc:sldMkLst>
          <pc:docMk/>
          <pc:sldMk cId="2789925274" sldId="363"/>
        </pc:sldMkLst>
        <pc:spChg chg="mod">
          <ac:chgData name="Emelyn Ang" userId="d5b8bd39-e015-4b8c-ab24-0db29b9e9ca7" providerId="ADAL" clId="{294DAA8C-D75E-49EE-8D3C-E4D073843F2F}" dt="2022-03-28T06:25:44.415" v="2182" actId="1076"/>
          <ac:spMkLst>
            <pc:docMk/>
            <pc:sldMk cId="2789925274" sldId="363"/>
            <ac:spMk id="13" creationId="{9BC2B7AA-5283-4F8B-8B3A-974A515B6519}"/>
          </ac:spMkLst>
        </pc:spChg>
        <pc:picChg chg="add mod modCrop">
          <ac:chgData name="Emelyn Ang" userId="d5b8bd39-e015-4b8c-ab24-0db29b9e9ca7" providerId="ADAL" clId="{294DAA8C-D75E-49EE-8D3C-E4D073843F2F}" dt="2022-03-28T06:25:38.751" v="2181" actId="1076"/>
          <ac:picMkLst>
            <pc:docMk/>
            <pc:sldMk cId="2789925274" sldId="363"/>
            <ac:picMk id="6" creationId="{80DF7FDC-8F4B-45BC-9181-33835C44D745}"/>
          </ac:picMkLst>
        </pc:picChg>
        <pc:picChg chg="del">
          <ac:chgData name="Emelyn Ang" userId="d5b8bd39-e015-4b8c-ab24-0db29b9e9ca7" providerId="ADAL" clId="{294DAA8C-D75E-49EE-8D3C-E4D073843F2F}" dt="2022-03-28T03:01:19.676" v="1714" actId="478"/>
          <ac:picMkLst>
            <pc:docMk/>
            <pc:sldMk cId="2789925274" sldId="363"/>
            <ac:picMk id="10" creationId="{070CA2C8-5460-4F50-AC6E-EFA9FF826C68}"/>
          </ac:picMkLst>
        </pc:picChg>
        <pc:picChg chg="add mod">
          <ac:chgData name="Emelyn Ang" userId="d5b8bd39-e015-4b8c-ab24-0db29b9e9ca7" providerId="ADAL" clId="{294DAA8C-D75E-49EE-8D3C-E4D073843F2F}" dt="2022-03-28T06:33:03.889" v="2188" actId="14826"/>
          <ac:picMkLst>
            <pc:docMk/>
            <pc:sldMk cId="2789925274" sldId="363"/>
            <ac:picMk id="11" creationId="{C8E5832F-0CDE-4A86-A910-DA66872C595F}"/>
          </ac:picMkLst>
        </pc:picChg>
        <pc:picChg chg="del mod">
          <ac:chgData name="Emelyn Ang" userId="d5b8bd39-e015-4b8c-ab24-0db29b9e9ca7" providerId="ADAL" clId="{294DAA8C-D75E-49EE-8D3C-E4D073843F2F}" dt="2022-03-28T06:25:48.263" v="2183" actId="478"/>
          <ac:picMkLst>
            <pc:docMk/>
            <pc:sldMk cId="2789925274" sldId="363"/>
            <ac:picMk id="18" creationId="{5BDDFE4E-775F-4A4B-BAA9-C90A53965050}"/>
          </ac:picMkLst>
        </pc:picChg>
      </pc:sldChg>
      <pc:sldChg chg="add del">
        <pc:chgData name="Emelyn Ang" userId="d5b8bd39-e015-4b8c-ab24-0db29b9e9ca7" providerId="ADAL" clId="{294DAA8C-D75E-49EE-8D3C-E4D073843F2F}" dt="2022-03-24T07:50:27.509" v="2" actId="2696"/>
        <pc:sldMkLst>
          <pc:docMk/>
          <pc:sldMk cId="2887011755" sldId="363"/>
        </pc:sldMkLst>
      </pc:sldChg>
      <pc:sldChg chg="modSp mod ord">
        <pc:chgData name="Emelyn Ang" userId="d5b8bd39-e015-4b8c-ab24-0db29b9e9ca7" providerId="ADAL" clId="{294DAA8C-D75E-49EE-8D3C-E4D073843F2F}" dt="2022-03-25T07:51:34.092" v="1472" actId="20578"/>
        <pc:sldMkLst>
          <pc:docMk/>
          <pc:sldMk cId="2388106060" sldId="366"/>
        </pc:sldMkLst>
        <pc:picChg chg="mod">
          <ac:chgData name="Emelyn Ang" userId="d5b8bd39-e015-4b8c-ab24-0db29b9e9ca7" providerId="ADAL" clId="{294DAA8C-D75E-49EE-8D3C-E4D073843F2F}" dt="2022-03-25T07:16:46.343" v="1460" actId="14826"/>
          <ac:picMkLst>
            <pc:docMk/>
            <pc:sldMk cId="2388106060" sldId="366"/>
            <ac:picMk id="16" creationId="{35049EC0-B87B-4684-8589-3F60300B1B89}"/>
          </ac:picMkLst>
        </pc:picChg>
      </pc:sldChg>
      <pc:sldChg chg="modSp mod">
        <pc:chgData name="Emelyn Ang" userId="d5b8bd39-e015-4b8c-ab24-0db29b9e9ca7" providerId="ADAL" clId="{294DAA8C-D75E-49EE-8D3C-E4D073843F2F}" dt="2022-03-25T07:19:35.706" v="1462" actId="14826"/>
        <pc:sldMkLst>
          <pc:docMk/>
          <pc:sldMk cId="574682087" sldId="367"/>
        </pc:sldMkLst>
        <pc:picChg chg="mod">
          <ac:chgData name="Emelyn Ang" userId="d5b8bd39-e015-4b8c-ab24-0db29b9e9ca7" providerId="ADAL" clId="{294DAA8C-D75E-49EE-8D3C-E4D073843F2F}" dt="2022-03-25T07:19:35.706" v="1462" actId="14826"/>
          <ac:picMkLst>
            <pc:docMk/>
            <pc:sldMk cId="574682087" sldId="367"/>
            <ac:picMk id="19" creationId="{D3B8F88C-9E0F-45F4-A72D-42C9A14C422F}"/>
          </ac:picMkLst>
        </pc:picChg>
      </pc:sldChg>
      <pc:sldChg chg="modSp mod">
        <pc:chgData name="Emelyn Ang" userId="d5b8bd39-e015-4b8c-ab24-0db29b9e9ca7" providerId="ADAL" clId="{294DAA8C-D75E-49EE-8D3C-E4D073843F2F}" dt="2022-03-25T07:24:32.043" v="1468" actId="14826"/>
        <pc:sldMkLst>
          <pc:docMk/>
          <pc:sldMk cId="1286266128" sldId="368"/>
        </pc:sldMkLst>
        <pc:picChg chg="mod">
          <ac:chgData name="Emelyn Ang" userId="d5b8bd39-e015-4b8c-ab24-0db29b9e9ca7" providerId="ADAL" clId="{294DAA8C-D75E-49EE-8D3C-E4D073843F2F}" dt="2022-03-25T07:24:32.043" v="1468" actId="14826"/>
          <ac:picMkLst>
            <pc:docMk/>
            <pc:sldMk cId="1286266128" sldId="368"/>
            <ac:picMk id="10" creationId="{6A8FD9A7-B3D2-46CA-A18A-96153C239A47}"/>
          </ac:picMkLst>
        </pc:picChg>
      </pc:sldChg>
      <pc:sldChg chg="del">
        <pc:chgData name="Emelyn Ang" userId="d5b8bd39-e015-4b8c-ab24-0db29b9e9ca7" providerId="ADAL" clId="{294DAA8C-D75E-49EE-8D3C-E4D073843F2F}" dt="2022-03-24T07:50:17.527" v="0" actId="2696"/>
        <pc:sldMkLst>
          <pc:docMk/>
          <pc:sldMk cId="674446461" sldId="370"/>
        </pc:sldMkLst>
      </pc:sldChg>
      <pc:sldChg chg="addSp delSp modSp add mod">
        <pc:chgData name="Emelyn Ang" userId="d5b8bd39-e015-4b8c-ab24-0db29b9e9ca7" providerId="ADAL" clId="{294DAA8C-D75E-49EE-8D3C-E4D073843F2F}" dt="2022-03-28T07:01:31.360" v="2197" actId="1076"/>
        <pc:sldMkLst>
          <pc:docMk/>
          <pc:sldMk cId="3413807247" sldId="370"/>
        </pc:sldMkLst>
        <pc:spChg chg="mod">
          <ac:chgData name="Emelyn Ang" userId="d5b8bd39-e015-4b8c-ab24-0db29b9e9ca7" providerId="ADAL" clId="{294DAA8C-D75E-49EE-8D3C-E4D073843F2F}" dt="2022-03-28T06:24:35.239" v="2172" actId="14100"/>
          <ac:spMkLst>
            <pc:docMk/>
            <pc:sldMk cId="3413807247" sldId="370"/>
            <ac:spMk id="12" creationId="{7B0EBA3C-1119-4A12-BF41-482840B371E5}"/>
          </ac:spMkLst>
        </pc:spChg>
        <pc:spChg chg="add mod">
          <ac:chgData name="Emelyn Ang" userId="d5b8bd39-e015-4b8c-ab24-0db29b9e9ca7" providerId="ADAL" clId="{294DAA8C-D75E-49EE-8D3C-E4D073843F2F}" dt="2022-03-28T06:11:56.892" v="2081" actId="1076"/>
          <ac:spMkLst>
            <pc:docMk/>
            <pc:sldMk cId="3413807247" sldId="370"/>
            <ac:spMk id="21" creationId="{4DBDE4D9-6054-4071-AA66-E7E8E035AF66}"/>
          </ac:spMkLst>
        </pc:spChg>
        <pc:picChg chg="add del mod">
          <ac:chgData name="Emelyn Ang" userId="d5b8bd39-e015-4b8c-ab24-0db29b9e9ca7" providerId="ADAL" clId="{294DAA8C-D75E-49EE-8D3C-E4D073843F2F}" dt="2022-03-28T02:38:42.954" v="1697" actId="478"/>
          <ac:picMkLst>
            <pc:docMk/>
            <pc:sldMk cId="3413807247" sldId="370"/>
            <ac:picMk id="6" creationId="{24B4CF5E-BA3B-49DB-8201-B705A731F141}"/>
          </ac:picMkLst>
        </pc:picChg>
        <pc:picChg chg="add del mod">
          <ac:chgData name="Emelyn Ang" userId="d5b8bd39-e015-4b8c-ab24-0db29b9e9ca7" providerId="ADAL" clId="{294DAA8C-D75E-49EE-8D3C-E4D073843F2F}" dt="2022-03-28T02:52:03.861" v="1709" actId="478"/>
          <ac:picMkLst>
            <pc:docMk/>
            <pc:sldMk cId="3413807247" sldId="370"/>
            <ac:picMk id="8" creationId="{46B1B10D-745C-4A2E-8888-266E84776A73}"/>
          </ac:picMkLst>
        </pc:picChg>
        <pc:picChg chg="del mod">
          <ac:chgData name="Emelyn Ang" userId="d5b8bd39-e015-4b8c-ab24-0db29b9e9ca7" providerId="ADAL" clId="{294DAA8C-D75E-49EE-8D3C-E4D073843F2F}" dt="2022-03-28T01:59:23.235" v="1565" actId="478"/>
          <ac:picMkLst>
            <pc:docMk/>
            <pc:sldMk cId="3413807247" sldId="370"/>
            <ac:picMk id="9" creationId="{50042DA9-0A0C-492A-B4A9-10F0C063B782}"/>
          </ac:picMkLst>
        </pc:picChg>
        <pc:picChg chg="add del mod">
          <ac:chgData name="Emelyn Ang" userId="d5b8bd39-e015-4b8c-ab24-0db29b9e9ca7" providerId="ADAL" clId="{294DAA8C-D75E-49EE-8D3C-E4D073843F2F}" dt="2022-03-28T06:06:08.275" v="1963" actId="478"/>
          <ac:picMkLst>
            <pc:docMk/>
            <pc:sldMk cId="3413807247" sldId="370"/>
            <ac:picMk id="11" creationId="{612B12A7-1CC1-458A-AD06-E60CF0CBEDA8}"/>
          </ac:picMkLst>
        </pc:picChg>
        <pc:picChg chg="add mod">
          <ac:chgData name="Emelyn Ang" userId="d5b8bd39-e015-4b8c-ab24-0db29b9e9ca7" providerId="ADAL" clId="{294DAA8C-D75E-49EE-8D3C-E4D073843F2F}" dt="2022-03-28T07:01:31.360" v="2197" actId="1076"/>
          <ac:picMkLst>
            <pc:docMk/>
            <pc:sldMk cId="3413807247" sldId="370"/>
            <ac:picMk id="15" creationId="{32B9C290-DA38-497E-B1E7-C07922DEFC77}"/>
          </ac:picMkLst>
        </pc:picChg>
        <pc:picChg chg="add mod modCrop">
          <ac:chgData name="Emelyn Ang" userId="d5b8bd39-e015-4b8c-ab24-0db29b9e9ca7" providerId="ADAL" clId="{294DAA8C-D75E-49EE-8D3C-E4D073843F2F}" dt="2022-03-28T06:26:40.689" v="2186" actId="14826"/>
          <ac:picMkLst>
            <pc:docMk/>
            <pc:sldMk cId="3413807247" sldId="370"/>
            <ac:picMk id="17" creationId="{45DED5C1-8771-46BD-880C-9894EAC9D8D8}"/>
          </ac:picMkLst>
        </pc:picChg>
        <pc:picChg chg="del">
          <ac:chgData name="Emelyn Ang" userId="d5b8bd39-e015-4b8c-ab24-0db29b9e9ca7" providerId="ADAL" clId="{294DAA8C-D75E-49EE-8D3C-E4D073843F2F}" dt="2022-03-28T01:22:42.953" v="1558" actId="478"/>
          <ac:picMkLst>
            <pc:docMk/>
            <pc:sldMk cId="3413807247" sldId="370"/>
            <ac:picMk id="18" creationId="{5BDDFE4E-775F-4A4B-BAA9-C90A53965050}"/>
          </ac:picMkLst>
        </pc:picChg>
        <pc:cxnChg chg="add mod">
          <ac:chgData name="Emelyn Ang" userId="d5b8bd39-e015-4b8c-ab24-0db29b9e9ca7" providerId="ADAL" clId="{294DAA8C-D75E-49EE-8D3C-E4D073843F2F}" dt="2022-03-28T06:12:02.077" v="2082" actId="208"/>
          <ac:cxnSpMkLst>
            <pc:docMk/>
            <pc:sldMk cId="3413807247" sldId="370"/>
            <ac:cxnSpMk id="20" creationId="{52EE7684-7301-4FB4-9D01-259C7498EE57}"/>
          </ac:cxnSpMkLst>
        </pc:cxnChg>
      </pc:sldChg>
      <pc:sldChg chg="add del">
        <pc:chgData name="Emelyn Ang" userId="d5b8bd39-e015-4b8c-ab24-0db29b9e9ca7" providerId="ADAL" clId="{294DAA8C-D75E-49EE-8D3C-E4D073843F2F}" dt="2022-03-24T07:50:27.509" v="2" actId="2696"/>
        <pc:sldMkLst>
          <pc:docMk/>
          <pc:sldMk cId="4118078978" sldId="370"/>
        </pc:sldMkLst>
      </pc:sldChg>
      <pc:sldChg chg="add del">
        <pc:chgData name="Emelyn Ang" userId="d5b8bd39-e015-4b8c-ab24-0db29b9e9ca7" providerId="ADAL" clId="{294DAA8C-D75E-49EE-8D3C-E4D073843F2F}" dt="2022-03-24T07:50:27.509" v="2" actId="2696"/>
        <pc:sldMkLst>
          <pc:docMk/>
          <pc:sldMk cId="632853427" sldId="371"/>
        </pc:sldMkLst>
      </pc:sldChg>
      <pc:sldChg chg="del">
        <pc:chgData name="Emelyn Ang" userId="d5b8bd39-e015-4b8c-ab24-0db29b9e9ca7" providerId="ADAL" clId="{294DAA8C-D75E-49EE-8D3C-E4D073843F2F}" dt="2022-03-24T07:50:17.527" v="0" actId="2696"/>
        <pc:sldMkLst>
          <pc:docMk/>
          <pc:sldMk cId="707564027" sldId="371"/>
        </pc:sldMkLst>
      </pc:sldChg>
      <pc:sldChg chg="addSp delSp modSp add del mod">
        <pc:chgData name="Emelyn Ang" userId="d5b8bd39-e015-4b8c-ab24-0db29b9e9ca7" providerId="ADAL" clId="{294DAA8C-D75E-49EE-8D3C-E4D073843F2F}" dt="2022-03-28T06:19:32.052" v="2102" actId="47"/>
        <pc:sldMkLst>
          <pc:docMk/>
          <pc:sldMk cId="4220549391" sldId="371"/>
        </pc:sldMkLst>
        <pc:spChg chg="mod">
          <ac:chgData name="Emelyn Ang" userId="d5b8bd39-e015-4b8c-ab24-0db29b9e9ca7" providerId="ADAL" clId="{294DAA8C-D75E-49EE-8D3C-E4D073843F2F}" dt="2022-03-28T02:36:19.409" v="1693" actId="14100"/>
          <ac:spMkLst>
            <pc:docMk/>
            <pc:sldMk cId="4220549391" sldId="371"/>
            <ac:spMk id="12" creationId="{7B0EBA3C-1119-4A12-BF41-482840B371E5}"/>
          </ac:spMkLst>
        </pc:spChg>
        <pc:picChg chg="add mod">
          <ac:chgData name="Emelyn Ang" userId="d5b8bd39-e015-4b8c-ab24-0db29b9e9ca7" providerId="ADAL" clId="{294DAA8C-D75E-49EE-8D3C-E4D073843F2F}" dt="2022-03-28T06:14:27.261" v="2087" actId="1076"/>
          <ac:picMkLst>
            <pc:docMk/>
            <pc:sldMk cId="4220549391" sldId="371"/>
            <ac:picMk id="6" creationId="{6AE2A3AA-1CE6-4359-B392-3126A8870F58}"/>
          </ac:picMkLst>
        </pc:picChg>
        <pc:picChg chg="add mod">
          <ac:chgData name="Emelyn Ang" userId="d5b8bd39-e015-4b8c-ab24-0db29b9e9ca7" providerId="ADAL" clId="{294DAA8C-D75E-49EE-8D3C-E4D073843F2F}" dt="2022-03-28T02:48:33.882" v="1708" actId="14826"/>
          <ac:picMkLst>
            <pc:docMk/>
            <pc:sldMk cId="4220549391" sldId="371"/>
            <ac:picMk id="8" creationId="{5C0E482A-99D2-42BB-AB2A-232ADA610453}"/>
          </ac:picMkLst>
        </pc:picChg>
        <pc:picChg chg="del">
          <ac:chgData name="Emelyn Ang" userId="d5b8bd39-e015-4b8c-ab24-0db29b9e9ca7" providerId="ADAL" clId="{294DAA8C-D75E-49EE-8D3C-E4D073843F2F}" dt="2022-03-28T02:16:36.327" v="1572" actId="478"/>
          <ac:picMkLst>
            <pc:docMk/>
            <pc:sldMk cId="4220549391" sldId="371"/>
            <ac:picMk id="9" creationId="{50042DA9-0A0C-492A-B4A9-10F0C063B782}"/>
          </ac:picMkLst>
        </pc:picChg>
        <pc:picChg chg="add del mod">
          <ac:chgData name="Emelyn Ang" userId="d5b8bd39-e015-4b8c-ab24-0db29b9e9ca7" providerId="ADAL" clId="{294DAA8C-D75E-49EE-8D3C-E4D073843F2F}" dt="2022-03-28T02:46:32.209" v="1702" actId="478"/>
          <ac:picMkLst>
            <pc:docMk/>
            <pc:sldMk cId="4220549391" sldId="371"/>
            <ac:picMk id="10" creationId="{74F7F737-BFC8-463A-8845-D6D65CB73CFE}"/>
          </ac:picMkLst>
        </pc:picChg>
        <pc:picChg chg="del">
          <ac:chgData name="Emelyn Ang" userId="d5b8bd39-e015-4b8c-ab24-0db29b9e9ca7" providerId="ADAL" clId="{294DAA8C-D75E-49EE-8D3C-E4D073843F2F}" dt="2022-03-28T02:00:55.092" v="1569" actId="478"/>
          <ac:picMkLst>
            <pc:docMk/>
            <pc:sldMk cId="4220549391" sldId="371"/>
            <ac:picMk id="18" creationId="{5BDDFE4E-775F-4A4B-BAA9-C90A53965050}"/>
          </ac:picMkLst>
        </pc:picChg>
      </pc:sldChg>
      <pc:sldChg chg="addSp delSp modSp mod">
        <pc:chgData name="Emelyn Ang" userId="d5b8bd39-e015-4b8c-ab24-0db29b9e9ca7" providerId="ADAL" clId="{294DAA8C-D75E-49EE-8D3C-E4D073843F2F}" dt="2022-03-29T03:32:25.448" v="3829" actId="27636"/>
        <pc:sldMkLst>
          <pc:docMk/>
          <pc:sldMk cId="756804801" sldId="372"/>
        </pc:sldMkLst>
        <pc:spChg chg="mod">
          <ac:chgData name="Emelyn Ang" userId="d5b8bd39-e015-4b8c-ab24-0db29b9e9ca7" providerId="ADAL" clId="{294DAA8C-D75E-49EE-8D3C-E4D073843F2F}" dt="2022-03-29T03:32:25.448" v="3829" actId="27636"/>
          <ac:spMkLst>
            <pc:docMk/>
            <pc:sldMk cId="756804801" sldId="372"/>
            <ac:spMk id="2" creationId="{EE6CFE35-825A-4DE4-875D-E495CE047F55}"/>
          </ac:spMkLst>
        </pc:spChg>
        <pc:spChg chg="mod">
          <ac:chgData name="Emelyn Ang" userId="d5b8bd39-e015-4b8c-ab24-0db29b9e9ca7" providerId="ADAL" clId="{294DAA8C-D75E-49EE-8D3C-E4D073843F2F}" dt="2022-03-29T03:31:50.171" v="3801" actId="20577"/>
          <ac:spMkLst>
            <pc:docMk/>
            <pc:sldMk cId="756804801" sldId="372"/>
            <ac:spMk id="4" creationId="{0978BFD9-FE0F-4B14-8D76-763834AA28C8}"/>
          </ac:spMkLst>
        </pc:spChg>
        <pc:graphicFrameChg chg="del">
          <ac:chgData name="Emelyn Ang" userId="d5b8bd39-e015-4b8c-ab24-0db29b9e9ca7" providerId="ADAL" clId="{294DAA8C-D75E-49EE-8D3C-E4D073843F2F}" dt="2022-03-24T08:19:56.086" v="144" actId="478"/>
          <ac:graphicFrameMkLst>
            <pc:docMk/>
            <pc:sldMk cId="756804801" sldId="372"/>
            <ac:graphicFrameMk id="7" creationId="{5A1CAC23-F405-4FB4-86AA-0F945206384D}"/>
          </ac:graphicFrameMkLst>
        </pc:graphicFrameChg>
        <pc:graphicFrameChg chg="add mod modGraphic">
          <ac:chgData name="Emelyn Ang" userId="d5b8bd39-e015-4b8c-ab24-0db29b9e9ca7" providerId="ADAL" clId="{294DAA8C-D75E-49EE-8D3C-E4D073843F2F}" dt="2022-03-25T02:42:42.311" v="252" actId="122"/>
          <ac:graphicFrameMkLst>
            <pc:docMk/>
            <pc:sldMk cId="756804801" sldId="372"/>
            <ac:graphicFrameMk id="8" creationId="{446C17EB-64A5-4EFB-920D-E6AEE488DE2D}"/>
          </ac:graphicFrameMkLst>
        </pc:graphicFrameChg>
        <pc:picChg chg="add mod modCrop">
          <ac:chgData name="Emelyn Ang" userId="d5b8bd39-e015-4b8c-ab24-0db29b9e9ca7" providerId="ADAL" clId="{294DAA8C-D75E-49EE-8D3C-E4D073843F2F}" dt="2022-03-25T02:42:16.436" v="249" actId="14100"/>
          <ac:picMkLst>
            <pc:docMk/>
            <pc:sldMk cId="756804801" sldId="372"/>
            <ac:picMk id="6" creationId="{2B8A624B-BFA5-485C-9523-6B640EA10748}"/>
          </ac:picMkLst>
        </pc:picChg>
        <pc:picChg chg="add mod">
          <ac:chgData name="Emelyn Ang" userId="d5b8bd39-e015-4b8c-ab24-0db29b9e9ca7" providerId="ADAL" clId="{294DAA8C-D75E-49EE-8D3C-E4D073843F2F}" dt="2022-03-29T03:32:22.960" v="3827" actId="1076"/>
          <ac:picMkLst>
            <pc:docMk/>
            <pc:sldMk cId="756804801" sldId="372"/>
            <ac:picMk id="7" creationId="{B9BE04AF-07B3-4A7D-B1F0-EBF048B8C695}"/>
          </ac:picMkLst>
        </pc:picChg>
      </pc:sldChg>
      <pc:sldChg chg="addSp delSp modSp mod">
        <pc:chgData name="Emelyn Ang" userId="d5b8bd39-e015-4b8c-ab24-0db29b9e9ca7" providerId="ADAL" clId="{294DAA8C-D75E-49EE-8D3C-E4D073843F2F}" dt="2022-03-29T03:31:32.275" v="3777" actId="20577"/>
        <pc:sldMkLst>
          <pc:docMk/>
          <pc:sldMk cId="1553526057" sldId="373"/>
        </pc:sldMkLst>
        <pc:spChg chg="mod">
          <ac:chgData name="Emelyn Ang" userId="d5b8bd39-e015-4b8c-ab24-0db29b9e9ca7" providerId="ADAL" clId="{294DAA8C-D75E-49EE-8D3C-E4D073843F2F}" dt="2022-03-29T03:28:07.057" v="3773" actId="14100"/>
          <ac:spMkLst>
            <pc:docMk/>
            <pc:sldMk cId="1553526057" sldId="373"/>
            <ac:spMk id="2" creationId="{EE6CFE35-825A-4DE4-875D-E495CE047F55}"/>
          </ac:spMkLst>
        </pc:spChg>
        <pc:spChg chg="mod">
          <ac:chgData name="Emelyn Ang" userId="d5b8bd39-e015-4b8c-ab24-0db29b9e9ca7" providerId="ADAL" clId="{294DAA8C-D75E-49EE-8D3C-E4D073843F2F}" dt="2022-03-29T03:31:32.275" v="3777" actId="20577"/>
          <ac:spMkLst>
            <pc:docMk/>
            <pc:sldMk cId="1553526057" sldId="373"/>
            <ac:spMk id="4" creationId="{0978BFD9-FE0F-4B14-8D76-763834AA28C8}"/>
          </ac:spMkLst>
        </pc:spChg>
        <pc:spChg chg="add mod">
          <ac:chgData name="Emelyn Ang" userId="d5b8bd39-e015-4b8c-ab24-0db29b9e9ca7" providerId="ADAL" clId="{294DAA8C-D75E-49EE-8D3C-E4D073843F2F}" dt="2022-03-29T03:27:57.738" v="3767" actId="1076"/>
          <ac:spMkLst>
            <pc:docMk/>
            <pc:sldMk cId="1553526057" sldId="373"/>
            <ac:spMk id="9" creationId="{FA5511EE-C6EC-4673-94A6-4324576877DE}"/>
          </ac:spMkLst>
        </pc:spChg>
        <pc:graphicFrameChg chg="del">
          <ac:chgData name="Emelyn Ang" userId="d5b8bd39-e015-4b8c-ab24-0db29b9e9ca7" providerId="ADAL" clId="{294DAA8C-D75E-49EE-8D3C-E4D073843F2F}" dt="2022-03-24T08:18:37.994" v="5" actId="478"/>
          <ac:graphicFrameMkLst>
            <pc:docMk/>
            <pc:sldMk cId="1553526057" sldId="373"/>
            <ac:graphicFrameMk id="6" creationId="{CBCFAD88-3B6F-4169-B599-24C2F620DCCF}"/>
          </ac:graphicFrameMkLst>
        </pc:graphicFrameChg>
        <pc:picChg chg="add mod">
          <ac:chgData name="Emelyn Ang" userId="d5b8bd39-e015-4b8c-ab24-0db29b9e9ca7" providerId="ADAL" clId="{294DAA8C-D75E-49EE-8D3C-E4D073843F2F}" dt="2022-03-29T03:27:57.738" v="3767" actId="1076"/>
          <ac:picMkLst>
            <pc:docMk/>
            <pc:sldMk cId="1553526057" sldId="373"/>
            <ac:picMk id="6" creationId="{BDAFDD38-6F6E-46D8-849B-61BC16FA8D54}"/>
          </ac:picMkLst>
        </pc:picChg>
        <pc:picChg chg="add mod">
          <ac:chgData name="Emelyn Ang" userId="d5b8bd39-e015-4b8c-ab24-0db29b9e9ca7" providerId="ADAL" clId="{294DAA8C-D75E-49EE-8D3C-E4D073843F2F}" dt="2022-03-29T03:28:00.769" v="3768" actId="14100"/>
          <ac:picMkLst>
            <pc:docMk/>
            <pc:sldMk cId="1553526057" sldId="373"/>
            <ac:picMk id="7" creationId="{4FFA9918-B21D-4DDD-B346-50F8C2469D3B}"/>
          </ac:picMkLst>
        </pc:picChg>
        <pc:picChg chg="add mod">
          <ac:chgData name="Emelyn Ang" userId="d5b8bd39-e015-4b8c-ab24-0db29b9e9ca7" providerId="ADAL" clId="{294DAA8C-D75E-49EE-8D3C-E4D073843F2F}" dt="2022-03-29T03:27:57.738" v="3767" actId="1076"/>
          <ac:picMkLst>
            <pc:docMk/>
            <pc:sldMk cId="1553526057" sldId="373"/>
            <ac:picMk id="8" creationId="{5EEAD858-A42D-4C72-AE57-A6650EDE20A3}"/>
          </ac:picMkLst>
        </pc:picChg>
        <pc:picChg chg="add mod">
          <ac:chgData name="Emelyn Ang" userId="d5b8bd39-e015-4b8c-ab24-0db29b9e9ca7" providerId="ADAL" clId="{294DAA8C-D75E-49EE-8D3C-E4D073843F2F}" dt="2022-03-29T03:27:57.738" v="3767" actId="1076"/>
          <ac:picMkLst>
            <pc:docMk/>
            <pc:sldMk cId="1553526057" sldId="373"/>
            <ac:picMk id="10" creationId="{3FD82556-4C7A-4881-A4A9-145107AA0B1D}"/>
          </ac:picMkLst>
        </pc:picChg>
      </pc:sldChg>
      <pc:sldChg chg="addSp delSp modSp del mod">
        <pc:chgData name="Emelyn Ang" userId="d5b8bd39-e015-4b8c-ab24-0db29b9e9ca7" providerId="ADAL" clId="{294DAA8C-D75E-49EE-8D3C-E4D073843F2F}" dt="2022-03-29T03:32:32.220" v="3830" actId="47"/>
        <pc:sldMkLst>
          <pc:docMk/>
          <pc:sldMk cId="3135312478" sldId="374"/>
        </pc:sldMkLst>
        <pc:spChg chg="mod">
          <ac:chgData name="Emelyn Ang" userId="d5b8bd39-e015-4b8c-ab24-0db29b9e9ca7" providerId="ADAL" clId="{294DAA8C-D75E-49EE-8D3C-E4D073843F2F}" dt="2022-03-29T03:32:01.361" v="3819" actId="20577"/>
          <ac:spMkLst>
            <pc:docMk/>
            <pc:sldMk cId="3135312478" sldId="374"/>
            <ac:spMk id="4" creationId="{0978BFD9-FE0F-4B14-8D76-763834AA28C8}"/>
          </ac:spMkLst>
        </pc:spChg>
        <pc:graphicFrameChg chg="del">
          <ac:chgData name="Emelyn Ang" userId="d5b8bd39-e015-4b8c-ab24-0db29b9e9ca7" providerId="ADAL" clId="{294DAA8C-D75E-49EE-8D3C-E4D073843F2F}" dt="2022-03-24T08:23:16.818" v="149" actId="478"/>
          <ac:graphicFrameMkLst>
            <pc:docMk/>
            <pc:sldMk cId="3135312478" sldId="374"/>
            <ac:graphicFrameMk id="6" creationId="{78138013-92A2-4F80-A2F6-7167B42193F4}"/>
          </ac:graphicFrameMkLst>
        </pc:graphicFrameChg>
        <pc:picChg chg="add del mod">
          <ac:chgData name="Emelyn Ang" userId="d5b8bd39-e015-4b8c-ab24-0db29b9e9ca7" providerId="ADAL" clId="{294DAA8C-D75E-49EE-8D3C-E4D073843F2F}" dt="2022-03-29T03:32:09.558" v="3820" actId="21"/>
          <ac:picMkLst>
            <pc:docMk/>
            <pc:sldMk cId="3135312478" sldId="374"/>
            <ac:picMk id="7" creationId="{D07D26F7-7427-4F80-A16B-17A7608787F1}"/>
          </ac:picMkLst>
        </pc:picChg>
      </pc:sldChg>
      <pc:sldChg chg="addSp delSp modSp add mod">
        <pc:chgData name="Emelyn Ang" userId="d5b8bd39-e015-4b8c-ab24-0db29b9e9ca7" providerId="ADAL" clId="{294DAA8C-D75E-49EE-8D3C-E4D073843F2F}" dt="2022-03-28T07:26:14.700" v="2539" actId="14100"/>
        <pc:sldMkLst>
          <pc:docMk/>
          <pc:sldMk cId="1660846397" sldId="375"/>
        </pc:sldMkLst>
        <pc:spChg chg="mod">
          <ac:chgData name="Emelyn Ang" userId="d5b8bd39-e015-4b8c-ab24-0db29b9e9ca7" providerId="ADAL" clId="{294DAA8C-D75E-49EE-8D3C-E4D073843F2F}" dt="2022-03-28T07:26:14.700" v="2539" actId="14100"/>
          <ac:spMkLst>
            <pc:docMk/>
            <pc:sldMk cId="1660846397" sldId="375"/>
            <ac:spMk id="2" creationId="{F701A9E7-782C-4C5F-AF61-5AD30FEBA415}"/>
          </ac:spMkLst>
        </pc:spChg>
        <pc:spChg chg="mod">
          <ac:chgData name="Emelyn Ang" userId="d5b8bd39-e015-4b8c-ab24-0db29b9e9ca7" providerId="ADAL" clId="{294DAA8C-D75E-49EE-8D3C-E4D073843F2F}" dt="2022-03-28T07:12:39.139" v="2339" actId="20577"/>
          <ac:spMkLst>
            <pc:docMk/>
            <pc:sldMk cId="1660846397" sldId="375"/>
            <ac:spMk id="4" creationId="{F4EEC3A8-3C33-41DB-83A6-F51837868082}"/>
          </ac:spMkLst>
        </pc:spChg>
        <pc:spChg chg="add mod">
          <ac:chgData name="Emelyn Ang" userId="d5b8bd39-e015-4b8c-ab24-0db29b9e9ca7" providerId="ADAL" clId="{294DAA8C-D75E-49EE-8D3C-E4D073843F2F}" dt="2022-03-28T07:07:55.041" v="2279" actId="164"/>
          <ac:spMkLst>
            <pc:docMk/>
            <pc:sldMk cId="1660846397" sldId="375"/>
            <ac:spMk id="5" creationId="{F2CFF2DD-4554-4F0E-9553-C71357E958D1}"/>
          </ac:spMkLst>
        </pc:spChg>
        <pc:spChg chg="del">
          <ac:chgData name="Emelyn Ang" userId="d5b8bd39-e015-4b8c-ab24-0db29b9e9ca7" providerId="ADAL" clId="{294DAA8C-D75E-49EE-8D3C-E4D073843F2F}" dt="2022-03-28T07:05:12.524" v="2204" actId="478"/>
          <ac:spMkLst>
            <pc:docMk/>
            <pc:sldMk cId="1660846397" sldId="375"/>
            <ac:spMk id="10" creationId="{E789D4D2-1452-44B0-BB23-8C43EF2243A5}"/>
          </ac:spMkLst>
        </pc:spChg>
        <pc:spChg chg="mod">
          <ac:chgData name="Emelyn Ang" userId="d5b8bd39-e015-4b8c-ab24-0db29b9e9ca7" providerId="ADAL" clId="{294DAA8C-D75E-49EE-8D3C-E4D073843F2F}" dt="2022-03-28T07:10:36.613" v="2308"/>
          <ac:spMkLst>
            <pc:docMk/>
            <pc:sldMk cId="1660846397" sldId="375"/>
            <ac:spMk id="18" creationId="{4BA8DAC8-0666-4232-A281-8F82A5CB9A86}"/>
          </ac:spMkLst>
        </pc:spChg>
        <pc:spChg chg="mod">
          <ac:chgData name="Emelyn Ang" userId="d5b8bd39-e015-4b8c-ab24-0db29b9e9ca7" providerId="ADAL" clId="{294DAA8C-D75E-49EE-8D3C-E4D073843F2F}" dt="2022-03-28T07:10:36.613" v="2308"/>
          <ac:spMkLst>
            <pc:docMk/>
            <pc:sldMk cId="1660846397" sldId="375"/>
            <ac:spMk id="19" creationId="{904F28E3-7683-42A3-BBB2-6F7F3563406B}"/>
          </ac:spMkLst>
        </pc:spChg>
        <pc:spChg chg="mod">
          <ac:chgData name="Emelyn Ang" userId="d5b8bd39-e015-4b8c-ab24-0db29b9e9ca7" providerId="ADAL" clId="{294DAA8C-D75E-49EE-8D3C-E4D073843F2F}" dt="2022-03-28T07:10:36.613" v="2308"/>
          <ac:spMkLst>
            <pc:docMk/>
            <pc:sldMk cId="1660846397" sldId="375"/>
            <ac:spMk id="21" creationId="{431FB2D3-57A4-4187-89BC-88E5032C1A96}"/>
          </ac:spMkLst>
        </pc:spChg>
        <pc:spChg chg="mod">
          <ac:chgData name="Emelyn Ang" userId="d5b8bd39-e015-4b8c-ab24-0db29b9e9ca7" providerId="ADAL" clId="{294DAA8C-D75E-49EE-8D3C-E4D073843F2F}" dt="2022-03-28T07:10:36.613" v="2308"/>
          <ac:spMkLst>
            <pc:docMk/>
            <pc:sldMk cId="1660846397" sldId="375"/>
            <ac:spMk id="23" creationId="{D7244DF6-8809-4682-AB9A-88C79F6E1F2B}"/>
          </ac:spMkLst>
        </pc:spChg>
        <pc:spChg chg="add mod">
          <ac:chgData name="Emelyn Ang" userId="d5b8bd39-e015-4b8c-ab24-0db29b9e9ca7" providerId="ADAL" clId="{294DAA8C-D75E-49EE-8D3C-E4D073843F2F}" dt="2022-03-28T07:17:25.343" v="2509" actId="113"/>
          <ac:spMkLst>
            <pc:docMk/>
            <pc:sldMk cId="1660846397" sldId="375"/>
            <ac:spMk id="24" creationId="{E4B5F766-3961-4F9C-9B44-C1056EE713A2}"/>
          </ac:spMkLst>
        </pc:spChg>
        <pc:spChg chg="add mod">
          <ac:chgData name="Emelyn Ang" userId="d5b8bd39-e015-4b8c-ab24-0db29b9e9ca7" providerId="ADAL" clId="{294DAA8C-D75E-49EE-8D3C-E4D073843F2F}" dt="2022-03-28T07:26:04.796" v="2536" actId="14100"/>
          <ac:spMkLst>
            <pc:docMk/>
            <pc:sldMk cId="1660846397" sldId="375"/>
            <ac:spMk id="25" creationId="{E51B4F65-3E09-41A9-B526-3FD8403A61CE}"/>
          </ac:spMkLst>
        </pc:spChg>
        <pc:grpChg chg="add del mod">
          <ac:chgData name="Emelyn Ang" userId="d5b8bd39-e015-4b8c-ab24-0db29b9e9ca7" providerId="ADAL" clId="{294DAA8C-D75E-49EE-8D3C-E4D073843F2F}" dt="2022-03-28T07:22:18.729" v="2515" actId="478"/>
          <ac:grpSpMkLst>
            <pc:docMk/>
            <pc:sldMk cId="1660846397" sldId="375"/>
            <ac:grpSpMk id="7" creationId="{EF88DBD7-0476-4BA7-8485-746402F1808C}"/>
          </ac:grpSpMkLst>
        </pc:grpChg>
        <pc:grpChg chg="add mod">
          <ac:chgData name="Emelyn Ang" userId="d5b8bd39-e015-4b8c-ab24-0db29b9e9ca7" providerId="ADAL" clId="{294DAA8C-D75E-49EE-8D3C-E4D073843F2F}" dt="2022-03-28T07:10:36.613" v="2308"/>
          <ac:grpSpMkLst>
            <pc:docMk/>
            <pc:sldMk cId="1660846397" sldId="375"/>
            <ac:grpSpMk id="14" creationId="{C2071508-D2AB-4320-AF94-A47BFAA28BA6}"/>
          </ac:grpSpMkLst>
        </pc:grpChg>
        <pc:picChg chg="del">
          <ac:chgData name="Emelyn Ang" userId="d5b8bd39-e015-4b8c-ab24-0db29b9e9ca7" providerId="ADAL" clId="{294DAA8C-D75E-49EE-8D3C-E4D073843F2F}" dt="2022-03-28T07:05:11.804" v="2203" actId="478"/>
          <ac:picMkLst>
            <pc:docMk/>
            <pc:sldMk cId="1660846397" sldId="375"/>
            <ac:picMk id="6" creationId="{184B759E-4435-447E-A73B-E449FDAEE61A}"/>
          </ac:picMkLst>
        </pc:picChg>
        <pc:picChg chg="del">
          <ac:chgData name="Emelyn Ang" userId="d5b8bd39-e015-4b8c-ab24-0db29b9e9ca7" providerId="ADAL" clId="{294DAA8C-D75E-49EE-8D3C-E4D073843F2F}" dt="2022-03-28T07:05:11.341" v="2202" actId="478"/>
          <ac:picMkLst>
            <pc:docMk/>
            <pc:sldMk cId="1660846397" sldId="375"/>
            <ac:picMk id="8" creationId="{754DF768-CBAB-4473-AE63-F947A3EAB363}"/>
          </ac:picMkLst>
        </pc:picChg>
        <pc:picChg chg="del">
          <ac:chgData name="Emelyn Ang" userId="d5b8bd39-e015-4b8c-ab24-0db29b9e9ca7" providerId="ADAL" clId="{294DAA8C-D75E-49EE-8D3C-E4D073843F2F}" dt="2022-03-28T07:05:13.756" v="2205" actId="478"/>
          <ac:picMkLst>
            <pc:docMk/>
            <pc:sldMk cId="1660846397" sldId="375"/>
            <ac:picMk id="9" creationId="{AE8579CA-FCD9-4ACD-9BE8-6516C263732D}"/>
          </ac:picMkLst>
        </pc:picChg>
        <pc:picChg chg="add del mod ord modCrop">
          <ac:chgData name="Emelyn Ang" userId="d5b8bd39-e015-4b8c-ab24-0db29b9e9ca7" providerId="ADAL" clId="{294DAA8C-D75E-49EE-8D3C-E4D073843F2F}" dt="2022-03-28T07:24:31.419" v="2528" actId="478"/>
          <ac:picMkLst>
            <pc:docMk/>
            <pc:sldMk cId="1660846397" sldId="375"/>
            <ac:picMk id="11" creationId="{B670B962-2F2B-40EE-B89B-3CC3D423AAC8}"/>
          </ac:picMkLst>
        </pc:picChg>
        <pc:picChg chg="mod modCrop">
          <ac:chgData name="Emelyn Ang" userId="d5b8bd39-e015-4b8c-ab24-0db29b9e9ca7" providerId="ADAL" clId="{294DAA8C-D75E-49EE-8D3C-E4D073843F2F}" dt="2022-03-28T07:07:55.041" v="2279" actId="164"/>
          <ac:picMkLst>
            <pc:docMk/>
            <pc:sldMk cId="1660846397" sldId="375"/>
            <ac:picMk id="12" creationId="{2EDBB386-51EA-4E89-AAED-98E9CE7A19E4}"/>
          </ac:picMkLst>
        </pc:picChg>
        <pc:picChg chg="add del mod modCrop">
          <ac:chgData name="Emelyn Ang" userId="d5b8bd39-e015-4b8c-ab24-0db29b9e9ca7" providerId="ADAL" clId="{294DAA8C-D75E-49EE-8D3C-E4D073843F2F}" dt="2022-03-28T07:23:25.866" v="2520" actId="478"/>
          <ac:picMkLst>
            <pc:docMk/>
            <pc:sldMk cId="1660846397" sldId="375"/>
            <ac:picMk id="13" creationId="{355F2AC8-4B0A-4049-BEE5-49162423FC68}"/>
          </ac:picMkLst>
        </pc:picChg>
        <pc:picChg chg="mod">
          <ac:chgData name="Emelyn Ang" userId="d5b8bd39-e015-4b8c-ab24-0db29b9e9ca7" providerId="ADAL" clId="{294DAA8C-D75E-49EE-8D3C-E4D073843F2F}" dt="2022-03-28T07:10:36.613" v="2308"/>
          <ac:picMkLst>
            <pc:docMk/>
            <pc:sldMk cId="1660846397" sldId="375"/>
            <ac:picMk id="15" creationId="{44A5F1FB-B7EF-4E64-AD5E-7555DACBF909}"/>
          </ac:picMkLst>
        </pc:picChg>
        <pc:picChg chg="add mod ord">
          <ac:chgData name="Emelyn Ang" userId="d5b8bd39-e015-4b8c-ab24-0db29b9e9ca7" providerId="ADAL" clId="{294DAA8C-D75E-49EE-8D3C-E4D073843F2F}" dt="2022-03-28T07:24:15.879" v="2527" actId="167"/>
          <ac:picMkLst>
            <pc:docMk/>
            <pc:sldMk cId="1660846397" sldId="375"/>
            <ac:picMk id="27" creationId="{A72DA6EA-3986-4D66-97EC-D3F949E39040}"/>
          </ac:picMkLst>
        </pc:picChg>
        <pc:picChg chg="add mod ord">
          <ac:chgData name="Emelyn Ang" userId="d5b8bd39-e015-4b8c-ab24-0db29b9e9ca7" providerId="ADAL" clId="{294DAA8C-D75E-49EE-8D3C-E4D073843F2F}" dt="2022-03-28T07:25:41.467" v="2533" actId="1076"/>
          <ac:picMkLst>
            <pc:docMk/>
            <pc:sldMk cId="1660846397" sldId="375"/>
            <ac:picMk id="29" creationId="{9B65672A-2736-4D0D-99B5-4F7F50A54CC9}"/>
          </ac:picMkLst>
        </pc:picChg>
        <pc:picChg chg="add mod">
          <ac:chgData name="Emelyn Ang" userId="d5b8bd39-e015-4b8c-ab24-0db29b9e9ca7" providerId="ADAL" clId="{294DAA8C-D75E-49EE-8D3C-E4D073843F2F}" dt="2022-03-28T07:25:52.268" v="2534" actId="1076"/>
          <ac:picMkLst>
            <pc:docMk/>
            <pc:sldMk cId="1660846397" sldId="375"/>
            <ac:picMk id="31" creationId="{24A7F4B6-0AFE-4E8A-9850-4FD8CBE6ECE2}"/>
          </ac:picMkLst>
        </pc:picChg>
        <pc:cxnChg chg="mod">
          <ac:chgData name="Emelyn Ang" userId="d5b8bd39-e015-4b8c-ab24-0db29b9e9ca7" providerId="ADAL" clId="{294DAA8C-D75E-49EE-8D3C-E4D073843F2F}" dt="2022-03-28T07:10:36.613" v="2308"/>
          <ac:cxnSpMkLst>
            <pc:docMk/>
            <pc:sldMk cId="1660846397" sldId="375"/>
            <ac:cxnSpMk id="16" creationId="{5765C621-29DF-4882-AA47-0DA8B99955CF}"/>
          </ac:cxnSpMkLst>
        </pc:cxnChg>
        <pc:cxnChg chg="mod">
          <ac:chgData name="Emelyn Ang" userId="d5b8bd39-e015-4b8c-ab24-0db29b9e9ca7" providerId="ADAL" clId="{294DAA8C-D75E-49EE-8D3C-E4D073843F2F}" dt="2022-03-28T07:10:36.613" v="2308"/>
          <ac:cxnSpMkLst>
            <pc:docMk/>
            <pc:sldMk cId="1660846397" sldId="375"/>
            <ac:cxnSpMk id="17" creationId="{C8A971D4-A10D-483C-BAA2-12C1066B22B4}"/>
          </ac:cxnSpMkLst>
        </pc:cxnChg>
        <pc:cxnChg chg="mod">
          <ac:chgData name="Emelyn Ang" userId="d5b8bd39-e015-4b8c-ab24-0db29b9e9ca7" providerId="ADAL" clId="{294DAA8C-D75E-49EE-8D3C-E4D073843F2F}" dt="2022-03-28T07:10:36.613" v="2308"/>
          <ac:cxnSpMkLst>
            <pc:docMk/>
            <pc:sldMk cId="1660846397" sldId="375"/>
            <ac:cxnSpMk id="20" creationId="{E2FB0A9B-E655-4EF7-A164-9129CEB4EF2D}"/>
          </ac:cxnSpMkLst>
        </pc:cxnChg>
        <pc:cxnChg chg="mod">
          <ac:chgData name="Emelyn Ang" userId="d5b8bd39-e015-4b8c-ab24-0db29b9e9ca7" providerId="ADAL" clId="{294DAA8C-D75E-49EE-8D3C-E4D073843F2F}" dt="2022-03-28T07:10:36.613" v="2308"/>
          <ac:cxnSpMkLst>
            <pc:docMk/>
            <pc:sldMk cId="1660846397" sldId="375"/>
            <ac:cxnSpMk id="22" creationId="{D3E01CDF-14C8-44A8-A45A-E16FC7A15E47}"/>
          </ac:cxnSpMkLst>
        </pc:cxnChg>
      </pc:sldChg>
      <pc:sldChg chg="del">
        <pc:chgData name="Emelyn Ang" userId="d5b8bd39-e015-4b8c-ab24-0db29b9e9ca7" providerId="ADAL" clId="{294DAA8C-D75E-49EE-8D3C-E4D073843F2F}" dt="2022-03-28T02:24:56.796" v="1624" actId="2696"/>
        <pc:sldMkLst>
          <pc:docMk/>
          <pc:sldMk cId="4128814227" sldId="375"/>
        </pc:sldMkLst>
      </pc:sldChg>
      <pc:sldChg chg="delSp add del mod">
        <pc:chgData name="Emelyn Ang" userId="d5b8bd39-e015-4b8c-ab24-0db29b9e9ca7" providerId="ADAL" clId="{294DAA8C-D75E-49EE-8D3C-E4D073843F2F}" dt="2022-03-29T03:25:24.426" v="3709" actId="47"/>
        <pc:sldMkLst>
          <pc:docMk/>
          <pc:sldMk cId="1975386976" sldId="376"/>
        </pc:sldMkLst>
        <pc:picChg chg="del">
          <ac:chgData name="Emelyn Ang" userId="d5b8bd39-e015-4b8c-ab24-0db29b9e9ca7" providerId="ADAL" clId="{294DAA8C-D75E-49EE-8D3C-E4D073843F2F}" dt="2022-03-29T02:41:29.470" v="3360" actId="21"/>
          <ac:picMkLst>
            <pc:docMk/>
            <pc:sldMk cId="1975386976" sldId="376"/>
            <ac:picMk id="8" creationId="{1AFC7FF1-123D-47C0-B8E5-A540AC8CE742}"/>
          </ac:picMkLst>
        </pc:picChg>
        <pc:picChg chg="del">
          <ac:chgData name="Emelyn Ang" userId="d5b8bd39-e015-4b8c-ab24-0db29b9e9ca7" providerId="ADAL" clId="{294DAA8C-D75E-49EE-8D3C-E4D073843F2F}" dt="2022-03-29T02:43:24.527" v="3365" actId="21"/>
          <ac:picMkLst>
            <pc:docMk/>
            <pc:sldMk cId="1975386976" sldId="376"/>
            <ac:picMk id="10" creationId="{E35CC5CF-E783-486C-BAE9-65F1E7FD5EFC}"/>
          </ac:picMkLst>
        </pc:picChg>
      </pc:sldChg>
      <pc:sldChg chg="add del">
        <pc:chgData name="Emelyn Ang" userId="d5b8bd39-e015-4b8c-ab24-0db29b9e9ca7" providerId="ADAL" clId="{294DAA8C-D75E-49EE-8D3C-E4D073843F2F}" dt="2022-03-28T03:44:19.345" v="1736" actId="2696"/>
        <pc:sldMkLst>
          <pc:docMk/>
          <pc:sldMk cId="3098337362" sldId="376"/>
        </pc:sldMkLst>
      </pc:sldChg>
      <pc:sldChg chg="del">
        <pc:chgData name="Emelyn Ang" userId="d5b8bd39-e015-4b8c-ab24-0db29b9e9ca7" providerId="ADAL" clId="{294DAA8C-D75E-49EE-8D3C-E4D073843F2F}" dt="2022-03-28T02:24:56.796" v="1624" actId="2696"/>
        <pc:sldMkLst>
          <pc:docMk/>
          <pc:sldMk cId="3156496338" sldId="376"/>
        </pc:sldMkLst>
      </pc:sldChg>
      <pc:sldChg chg="del">
        <pc:chgData name="Emelyn Ang" userId="d5b8bd39-e015-4b8c-ab24-0db29b9e9ca7" providerId="ADAL" clId="{294DAA8C-D75E-49EE-8D3C-E4D073843F2F}" dt="2022-03-28T02:24:56.796" v="1624" actId="2696"/>
        <pc:sldMkLst>
          <pc:docMk/>
          <pc:sldMk cId="1240271246" sldId="377"/>
        </pc:sldMkLst>
      </pc:sldChg>
      <pc:sldChg chg="modSp add mod">
        <pc:chgData name="Emelyn Ang" userId="d5b8bd39-e015-4b8c-ab24-0db29b9e9ca7" providerId="ADAL" clId="{294DAA8C-D75E-49EE-8D3C-E4D073843F2F}" dt="2022-03-28T07:17:47.155" v="2514" actId="27636"/>
        <pc:sldMkLst>
          <pc:docMk/>
          <pc:sldMk cId="4095765350" sldId="377"/>
        </pc:sldMkLst>
        <pc:spChg chg="mod">
          <ac:chgData name="Emelyn Ang" userId="d5b8bd39-e015-4b8c-ab24-0db29b9e9ca7" providerId="ADAL" clId="{294DAA8C-D75E-49EE-8D3C-E4D073843F2F}" dt="2022-03-28T07:17:47.155" v="2514" actId="27636"/>
          <ac:spMkLst>
            <pc:docMk/>
            <pc:sldMk cId="4095765350" sldId="377"/>
            <ac:spMk id="2" creationId="{76B2FCFC-9777-4FC3-9BFE-D661BDE3100D}"/>
          </ac:spMkLst>
        </pc:spChg>
      </pc:sldChg>
      <pc:sldChg chg="addSp delSp modSp add mod">
        <pc:chgData name="Emelyn Ang" userId="d5b8bd39-e015-4b8c-ab24-0db29b9e9ca7" providerId="ADAL" clId="{294DAA8C-D75E-49EE-8D3C-E4D073843F2F}" dt="2022-03-30T03:56:29.684" v="4330" actId="1076"/>
        <pc:sldMkLst>
          <pc:docMk/>
          <pc:sldMk cId="1508632757" sldId="378"/>
        </pc:sldMkLst>
        <pc:spChg chg="mod">
          <ac:chgData name="Emelyn Ang" userId="d5b8bd39-e015-4b8c-ab24-0db29b9e9ca7" providerId="ADAL" clId="{294DAA8C-D75E-49EE-8D3C-E4D073843F2F}" dt="2022-03-30T03:56:29.684" v="4330" actId="1076"/>
          <ac:spMkLst>
            <pc:docMk/>
            <pc:sldMk cId="1508632757" sldId="378"/>
            <ac:spMk id="2" creationId="{114AA85B-6DB2-4B23-9AA8-9C0D57900C88}"/>
          </ac:spMkLst>
        </pc:spChg>
        <pc:spChg chg="add del mod">
          <ac:chgData name="Emelyn Ang" userId="d5b8bd39-e015-4b8c-ab24-0db29b9e9ca7" providerId="ADAL" clId="{294DAA8C-D75E-49EE-8D3C-E4D073843F2F}" dt="2022-03-30T03:43:33.968" v="4181" actId="478"/>
          <ac:spMkLst>
            <pc:docMk/>
            <pc:sldMk cId="1508632757" sldId="378"/>
            <ac:spMk id="5" creationId="{6BDA6356-A419-43E4-8C0C-FCBA0E0BB531}"/>
          </ac:spMkLst>
        </pc:spChg>
        <pc:spChg chg="add del mod">
          <ac:chgData name="Emelyn Ang" userId="d5b8bd39-e015-4b8c-ab24-0db29b9e9ca7" providerId="ADAL" clId="{294DAA8C-D75E-49EE-8D3C-E4D073843F2F}" dt="2022-03-30T03:43:33.153" v="4180" actId="478"/>
          <ac:spMkLst>
            <pc:docMk/>
            <pc:sldMk cId="1508632757" sldId="378"/>
            <ac:spMk id="9" creationId="{1BB55882-EEFB-476F-A8C3-CE6567276288}"/>
          </ac:spMkLst>
        </pc:spChg>
        <pc:spChg chg="add del mod">
          <ac:chgData name="Emelyn Ang" userId="d5b8bd39-e015-4b8c-ab24-0db29b9e9ca7" providerId="ADAL" clId="{294DAA8C-D75E-49EE-8D3C-E4D073843F2F}" dt="2022-03-30T03:43:37.920" v="4184" actId="478"/>
          <ac:spMkLst>
            <pc:docMk/>
            <pc:sldMk cId="1508632757" sldId="378"/>
            <ac:spMk id="10" creationId="{C2D2D961-2C76-4A68-83C1-6A2D6FF50070}"/>
          </ac:spMkLst>
        </pc:spChg>
        <pc:spChg chg="add del mod">
          <ac:chgData name="Emelyn Ang" userId="d5b8bd39-e015-4b8c-ab24-0db29b9e9ca7" providerId="ADAL" clId="{294DAA8C-D75E-49EE-8D3C-E4D073843F2F}" dt="2022-03-30T03:43:39.120" v="4185" actId="478"/>
          <ac:spMkLst>
            <pc:docMk/>
            <pc:sldMk cId="1508632757" sldId="378"/>
            <ac:spMk id="11" creationId="{BCB7101D-626B-4E1E-8D01-6798C161620B}"/>
          </ac:spMkLst>
        </pc:spChg>
        <pc:picChg chg="add del mod modCrop">
          <ac:chgData name="Emelyn Ang" userId="d5b8bd39-e015-4b8c-ab24-0db29b9e9ca7" providerId="ADAL" clId="{294DAA8C-D75E-49EE-8D3C-E4D073843F2F}" dt="2022-03-30T03:53:11.396" v="4293" actId="1076"/>
          <ac:picMkLst>
            <pc:docMk/>
            <pc:sldMk cId="1508632757" sldId="378"/>
            <ac:picMk id="6" creationId="{C804DC8C-4A7D-4AFB-914A-D637B0140169}"/>
          </ac:picMkLst>
        </pc:picChg>
        <pc:picChg chg="del">
          <ac:chgData name="Emelyn Ang" userId="d5b8bd39-e015-4b8c-ab24-0db29b9e9ca7" providerId="ADAL" clId="{294DAA8C-D75E-49EE-8D3C-E4D073843F2F}" dt="2022-03-30T03:44:14.703" v="4186" actId="478"/>
          <ac:picMkLst>
            <pc:docMk/>
            <pc:sldMk cId="1508632757" sldId="378"/>
            <ac:picMk id="7" creationId="{600F06C0-9943-4CC4-8E2D-FB3285FD98B7}"/>
          </ac:picMkLst>
        </pc:picChg>
        <pc:picChg chg="mod modCrop">
          <ac:chgData name="Emelyn Ang" userId="d5b8bd39-e015-4b8c-ab24-0db29b9e9ca7" providerId="ADAL" clId="{294DAA8C-D75E-49EE-8D3C-E4D073843F2F}" dt="2022-03-30T03:55:54.404" v="4326" actId="1076"/>
          <ac:picMkLst>
            <pc:docMk/>
            <pc:sldMk cId="1508632757" sldId="378"/>
            <ac:picMk id="8" creationId="{8BE3FF84-DB23-4E93-B458-3D38AFA8C4C9}"/>
          </ac:picMkLst>
        </pc:picChg>
        <pc:picChg chg="add mod modCrop">
          <ac:chgData name="Emelyn Ang" userId="d5b8bd39-e015-4b8c-ab24-0db29b9e9ca7" providerId="ADAL" clId="{294DAA8C-D75E-49EE-8D3C-E4D073843F2F}" dt="2022-03-30T03:46:45.153" v="4227" actId="1076"/>
          <ac:picMkLst>
            <pc:docMk/>
            <pc:sldMk cId="1508632757" sldId="378"/>
            <ac:picMk id="12" creationId="{A08796CE-CF0E-497B-B595-A5FDE870632B}"/>
          </ac:picMkLst>
        </pc:picChg>
        <pc:picChg chg="add mod modCrop">
          <ac:chgData name="Emelyn Ang" userId="d5b8bd39-e015-4b8c-ab24-0db29b9e9ca7" providerId="ADAL" clId="{294DAA8C-D75E-49EE-8D3C-E4D073843F2F}" dt="2022-03-30T03:56:25.899" v="4329" actId="14100"/>
          <ac:picMkLst>
            <pc:docMk/>
            <pc:sldMk cId="1508632757" sldId="378"/>
            <ac:picMk id="13" creationId="{A89E428E-F0E0-4600-8AFA-8BD22EF82213}"/>
          </ac:picMkLst>
        </pc:picChg>
        <pc:picChg chg="add mod modCrop">
          <ac:chgData name="Emelyn Ang" userId="d5b8bd39-e015-4b8c-ab24-0db29b9e9ca7" providerId="ADAL" clId="{294DAA8C-D75E-49EE-8D3C-E4D073843F2F}" dt="2022-03-30T03:46:16.193" v="4221" actId="1076"/>
          <ac:picMkLst>
            <pc:docMk/>
            <pc:sldMk cId="1508632757" sldId="378"/>
            <ac:picMk id="14" creationId="{B2332703-F753-4B8A-9E0F-0B1E6B49230B}"/>
          </ac:picMkLst>
        </pc:picChg>
        <pc:picChg chg="add del mod">
          <ac:chgData name="Emelyn Ang" userId="d5b8bd39-e015-4b8c-ab24-0db29b9e9ca7" providerId="ADAL" clId="{294DAA8C-D75E-49EE-8D3C-E4D073843F2F}" dt="2022-03-30T03:47:58.785" v="4241" actId="478"/>
          <ac:picMkLst>
            <pc:docMk/>
            <pc:sldMk cId="1508632757" sldId="378"/>
            <ac:picMk id="15" creationId="{9A0CA98B-C921-442C-A44C-BAE23C3F56F4}"/>
          </ac:picMkLst>
        </pc:picChg>
        <pc:picChg chg="add mod ord modCrop">
          <ac:chgData name="Emelyn Ang" userId="d5b8bd39-e015-4b8c-ab24-0db29b9e9ca7" providerId="ADAL" clId="{294DAA8C-D75E-49EE-8D3C-E4D073843F2F}" dt="2022-03-30T03:56:11.155" v="4328" actId="1076"/>
          <ac:picMkLst>
            <pc:docMk/>
            <pc:sldMk cId="1508632757" sldId="378"/>
            <ac:picMk id="16" creationId="{EBC37B13-D158-42B8-B1C1-3572757127CC}"/>
          </ac:picMkLst>
        </pc:picChg>
        <pc:picChg chg="add mod modCrop">
          <ac:chgData name="Emelyn Ang" userId="d5b8bd39-e015-4b8c-ab24-0db29b9e9ca7" providerId="ADAL" clId="{294DAA8C-D75E-49EE-8D3C-E4D073843F2F}" dt="2022-03-30T03:54:56.139" v="4311" actId="1076"/>
          <ac:picMkLst>
            <pc:docMk/>
            <pc:sldMk cId="1508632757" sldId="378"/>
            <ac:picMk id="17" creationId="{DCC6223C-56EA-4E0F-A4B9-9B7ACDA44DA6}"/>
          </ac:picMkLst>
        </pc:picChg>
        <pc:picChg chg="add mod modCrop">
          <ac:chgData name="Emelyn Ang" userId="d5b8bd39-e015-4b8c-ab24-0db29b9e9ca7" providerId="ADAL" clId="{294DAA8C-D75E-49EE-8D3C-E4D073843F2F}" dt="2022-03-30T03:55:04.667" v="4313" actId="1076"/>
          <ac:picMkLst>
            <pc:docMk/>
            <pc:sldMk cId="1508632757" sldId="378"/>
            <ac:picMk id="18" creationId="{0EFFBA0B-2126-4E6B-A034-E374C22145DA}"/>
          </ac:picMkLst>
        </pc:picChg>
        <pc:picChg chg="add mod modCrop">
          <ac:chgData name="Emelyn Ang" userId="d5b8bd39-e015-4b8c-ab24-0db29b9e9ca7" providerId="ADAL" clId="{294DAA8C-D75E-49EE-8D3C-E4D073843F2F}" dt="2022-03-30T03:55:07.171" v="4314" actId="1076"/>
          <ac:picMkLst>
            <pc:docMk/>
            <pc:sldMk cId="1508632757" sldId="378"/>
            <ac:picMk id="19" creationId="{600F06C0-9943-4CC4-8E2D-FB3285FD98B7}"/>
          </ac:picMkLst>
        </pc:picChg>
        <pc:picChg chg="add mod modCrop">
          <ac:chgData name="Emelyn Ang" userId="d5b8bd39-e015-4b8c-ab24-0db29b9e9ca7" providerId="ADAL" clId="{294DAA8C-D75E-49EE-8D3C-E4D073843F2F}" dt="2022-03-30T03:55:42.347" v="4322" actId="1076"/>
          <ac:picMkLst>
            <pc:docMk/>
            <pc:sldMk cId="1508632757" sldId="378"/>
            <ac:picMk id="20" creationId="{600F06C0-9943-4CC4-8E2D-FB3285FD98B7}"/>
          </ac:picMkLst>
        </pc:picChg>
        <pc:picChg chg="add mod modCrop">
          <ac:chgData name="Emelyn Ang" userId="d5b8bd39-e015-4b8c-ab24-0db29b9e9ca7" providerId="ADAL" clId="{294DAA8C-D75E-49EE-8D3C-E4D073843F2F}" dt="2022-03-30T03:55:40.307" v="4321" actId="14100"/>
          <ac:picMkLst>
            <pc:docMk/>
            <pc:sldMk cId="1508632757" sldId="378"/>
            <ac:picMk id="21" creationId="{600F06C0-9943-4CC4-8E2D-FB3285FD98B7}"/>
          </ac:picMkLst>
        </pc:picChg>
      </pc:sldChg>
      <pc:sldChg chg="del">
        <pc:chgData name="Emelyn Ang" userId="d5b8bd39-e015-4b8c-ab24-0db29b9e9ca7" providerId="ADAL" clId="{294DAA8C-D75E-49EE-8D3C-E4D073843F2F}" dt="2022-03-28T02:24:56.796" v="1624" actId="2696"/>
        <pc:sldMkLst>
          <pc:docMk/>
          <pc:sldMk cId="3411093003" sldId="378"/>
        </pc:sldMkLst>
      </pc:sldChg>
      <pc:sldChg chg="del">
        <pc:chgData name="Emelyn Ang" userId="d5b8bd39-e015-4b8c-ab24-0db29b9e9ca7" providerId="ADAL" clId="{294DAA8C-D75E-49EE-8D3C-E4D073843F2F}" dt="2022-03-24T07:50:37.439" v="4" actId="47"/>
        <pc:sldMkLst>
          <pc:docMk/>
          <pc:sldMk cId="4241713439" sldId="381"/>
        </pc:sldMkLst>
      </pc:sldChg>
      <pc:sldChg chg="addSp modSp new del mod">
        <pc:chgData name="Emelyn Ang" userId="d5b8bd39-e015-4b8c-ab24-0db29b9e9ca7" providerId="ADAL" clId="{294DAA8C-D75E-49EE-8D3C-E4D073843F2F}" dt="2022-03-25T06:49:10.935" v="1458" actId="47"/>
        <pc:sldMkLst>
          <pc:docMk/>
          <pc:sldMk cId="3123780080" sldId="383"/>
        </pc:sldMkLst>
        <pc:spChg chg="mod">
          <ac:chgData name="Emelyn Ang" userId="d5b8bd39-e015-4b8c-ab24-0db29b9e9ca7" providerId="ADAL" clId="{294DAA8C-D75E-49EE-8D3C-E4D073843F2F}" dt="2022-03-24T08:52:14.398" v="242" actId="20577"/>
          <ac:spMkLst>
            <pc:docMk/>
            <pc:sldMk cId="3123780080" sldId="383"/>
            <ac:spMk id="2" creationId="{AC72B9F3-44D7-4B0D-B09A-721F0C68DFF0}"/>
          </ac:spMkLst>
        </pc:spChg>
        <pc:spChg chg="mod">
          <ac:chgData name="Emelyn Ang" userId="d5b8bd39-e015-4b8c-ab24-0db29b9e9ca7" providerId="ADAL" clId="{294DAA8C-D75E-49EE-8D3C-E4D073843F2F}" dt="2022-03-24T08:51:40.404" v="198" actId="20577"/>
          <ac:spMkLst>
            <pc:docMk/>
            <pc:sldMk cId="3123780080" sldId="383"/>
            <ac:spMk id="4" creationId="{30C3CC04-6107-4724-B41C-8DD6C020ECD0}"/>
          </ac:spMkLst>
        </pc:spChg>
        <pc:picChg chg="add mod">
          <ac:chgData name="Emelyn Ang" userId="d5b8bd39-e015-4b8c-ab24-0db29b9e9ca7" providerId="ADAL" clId="{294DAA8C-D75E-49EE-8D3C-E4D073843F2F}" dt="2022-03-24T08:51:56.249" v="203" actId="1076"/>
          <ac:picMkLst>
            <pc:docMk/>
            <pc:sldMk cId="3123780080" sldId="383"/>
            <ac:picMk id="6" creationId="{E9604AD1-F669-44E1-A24B-2E507BC969D2}"/>
          </ac:picMkLst>
        </pc:picChg>
      </pc:sldChg>
      <pc:sldChg chg="add">
        <pc:chgData name="Emelyn Ang" userId="d5b8bd39-e015-4b8c-ab24-0db29b9e9ca7" providerId="ADAL" clId="{294DAA8C-D75E-49EE-8D3C-E4D073843F2F}" dt="2022-03-28T02:25:00.026" v="1625"/>
        <pc:sldMkLst>
          <pc:docMk/>
          <pc:sldMk cId="714920062" sldId="384"/>
        </pc:sldMkLst>
      </pc:sldChg>
      <pc:sldChg chg="modSp new del mod">
        <pc:chgData name="Emelyn Ang" userId="d5b8bd39-e015-4b8c-ab24-0db29b9e9ca7" providerId="ADAL" clId="{294DAA8C-D75E-49EE-8D3C-E4D073843F2F}" dt="2022-03-28T02:24:56.796" v="1624" actId="2696"/>
        <pc:sldMkLst>
          <pc:docMk/>
          <pc:sldMk cId="3625980087" sldId="384"/>
        </pc:sldMkLst>
        <pc:spChg chg="mod">
          <ac:chgData name="Emelyn Ang" userId="d5b8bd39-e015-4b8c-ab24-0db29b9e9ca7" providerId="ADAL" clId="{294DAA8C-D75E-49EE-8D3C-E4D073843F2F}" dt="2022-03-25T03:01:15.527" v="266" actId="20577"/>
          <ac:spMkLst>
            <pc:docMk/>
            <pc:sldMk cId="3625980087" sldId="384"/>
            <ac:spMk id="2" creationId="{F844CA0C-1C70-4F89-94A2-158448B4B553}"/>
          </ac:spMkLst>
        </pc:spChg>
      </pc:sldChg>
      <pc:sldChg chg="addSp delSp modSp add mod ord">
        <pc:chgData name="Emelyn Ang" userId="d5b8bd39-e015-4b8c-ab24-0db29b9e9ca7" providerId="ADAL" clId="{294DAA8C-D75E-49EE-8D3C-E4D073843F2F}" dt="2022-03-30T06:18:50.359" v="4637"/>
        <pc:sldMkLst>
          <pc:docMk/>
          <pc:sldMk cId="1200555780" sldId="385"/>
        </pc:sldMkLst>
        <pc:spChg chg="del mod">
          <ac:chgData name="Emelyn Ang" userId="d5b8bd39-e015-4b8c-ab24-0db29b9e9ca7" providerId="ADAL" clId="{294DAA8C-D75E-49EE-8D3C-E4D073843F2F}" dt="2022-03-29T01:38:40.228" v="2839" actId="478"/>
          <ac:spMkLst>
            <pc:docMk/>
            <pc:sldMk cId="1200555780" sldId="385"/>
            <ac:spMk id="2" creationId="{F0E8BE8E-D4ED-47EB-BF39-905662AFBCF5}"/>
          </ac:spMkLst>
        </pc:spChg>
        <pc:spChg chg="mod">
          <ac:chgData name="Emelyn Ang" userId="d5b8bd39-e015-4b8c-ab24-0db29b9e9ca7" providerId="ADAL" clId="{294DAA8C-D75E-49EE-8D3C-E4D073843F2F}" dt="2022-03-30T05:42:40.110" v="4542" actId="20577"/>
          <ac:spMkLst>
            <pc:docMk/>
            <pc:sldMk cId="1200555780" sldId="385"/>
            <ac:spMk id="4" creationId="{9FEE629D-534F-4A75-8941-1C705BFB3FE6}"/>
          </ac:spMkLst>
        </pc:spChg>
        <pc:spChg chg="del">
          <ac:chgData name="Emelyn Ang" userId="d5b8bd39-e015-4b8c-ab24-0db29b9e9ca7" providerId="ADAL" clId="{294DAA8C-D75E-49EE-8D3C-E4D073843F2F}" dt="2022-03-29T01:35:19.458" v="2730" actId="21"/>
          <ac:spMkLst>
            <pc:docMk/>
            <pc:sldMk cId="1200555780" sldId="385"/>
            <ac:spMk id="13" creationId="{83E2805F-BB26-46FD-AC40-5B152FAF3D3F}"/>
          </ac:spMkLst>
        </pc:spChg>
        <pc:spChg chg="del">
          <ac:chgData name="Emelyn Ang" userId="d5b8bd39-e015-4b8c-ab24-0db29b9e9ca7" providerId="ADAL" clId="{294DAA8C-D75E-49EE-8D3C-E4D073843F2F}" dt="2022-03-29T01:35:19.458" v="2730" actId="21"/>
          <ac:spMkLst>
            <pc:docMk/>
            <pc:sldMk cId="1200555780" sldId="385"/>
            <ac:spMk id="15" creationId="{7E2ED867-CD05-4A6F-9D59-F298FD24B34D}"/>
          </ac:spMkLst>
        </pc:spChg>
        <pc:spChg chg="add mod">
          <ac:chgData name="Emelyn Ang" userId="d5b8bd39-e015-4b8c-ab24-0db29b9e9ca7" providerId="ADAL" clId="{294DAA8C-D75E-49EE-8D3C-E4D073843F2F}" dt="2022-03-29T01:45:28.281" v="2892" actId="14100"/>
          <ac:spMkLst>
            <pc:docMk/>
            <pc:sldMk cId="1200555780" sldId="385"/>
            <ac:spMk id="18" creationId="{B396A651-71B4-45D9-8020-D53A6CF61502}"/>
          </ac:spMkLst>
        </pc:spChg>
        <pc:spChg chg="add mod">
          <ac:chgData name="Emelyn Ang" userId="d5b8bd39-e015-4b8c-ab24-0db29b9e9ca7" providerId="ADAL" clId="{294DAA8C-D75E-49EE-8D3C-E4D073843F2F}" dt="2022-03-29T01:34:02.390" v="2690" actId="1076"/>
          <ac:spMkLst>
            <pc:docMk/>
            <pc:sldMk cId="1200555780" sldId="385"/>
            <ac:spMk id="19" creationId="{957EA7B5-52F3-4DD9-9D81-4A40A13D168E}"/>
          </ac:spMkLst>
        </pc:spChg>
        <pc:spChg chg="add mod">
          <ac:chgData name="Emelyn Ang" userId="d5b8bd39-e015-4b8c-ab24-0db29b9e9ca7" providerId="ADAL" clId="{294DAA8C-D75E-49EE-8D3C-E4D073843F2F}" dt="2022-03-29T01:44:50.993" v="2888" actId="1038"/>
          <ac:spMkLst>
            <pc:docMk/>
            <pc:sldMk cId="1200555780" sldId="385"/>
            <ac:spMk id="27" creationId="{393C11FB-842E-487D-ABB2-A4C1D77E3FB2}"/>
          </ac:spMkLst>
        </pc:spChg>
        <pc:spChg chg="add mod">
          <ac:chgData name="Emelyn Ang" userId="d5b8bd39-e015-4b8c-ab24-0db29b9e9ca7" providerId="ADAL" clId="{294DAA8C-D75E-49EE-8D3C-E4D073843F2F}" dt="2022-03-29T01:38:34.262" v="2838" actId="1076"/>
          <ac:spMkLst>
            <pc:docMk/>
            <pc:sldMk cId="1200555780" sldId="385"/>
            <ac:spMk id="28" creationId="{DB243C56-CC00-47E0-AA07-D445F6C12D0C}"/>
          </ac:spMkLst>
        </pc:spChg>
        <pc:spChg chg="add del mod">
          <ac:chgData name="Emelyn Ang" userId="d5b8bd39-e015-4b8c-ab24-0db29b9e9ca7" providerId="ADAL" clId="{294DAA8C-D75E-49EE-8D3C-E4D073843F2F}" dt="2022-03-29T01:38:42.351" v="2840" actId="478"/>
          <ac:spMkLst>
            <pc:docMk/>
            <pc:sldMk cId="1200555780" sldId="385"/>
            <ac:spMk id="30" creationId="{0DDACFD8-5843-401C-9EC1-80152E08FDB0}"/>
          </ac:spMkLst>
        </pc:spChg>
        <pc:spChg chg="add mod">
          <ac:chgData name="Emelyn Ang" userId="d5b8bd39-e015-4b8c-ab24-0db29b9e9ca7" providerId="ADAL" clId="{294DAA8C-D75E-49EE-8D3C-E4D073843F2F}" dt="2022-03-29T01:43:57.624" v="2872" actId="1076"/>
          <ac:spMkLst>
            <pc:docMk/>
            <pc:sldMk cId="1200555780" sldId="385"/>
            <ac:spMk id="32" creationId="{3C8E7B24-49A6-4084-B43D-85870BA0D63F}"/>
          </ac:spMkLst>
        </pc:spChg>
        <pc:spChg chg="add mod ord">
          <ac:chgData name="Emelyn Ang" userId="d5b8bd39-e015-4b8c-ab24-0db29b9e9ca7" providerId="ADAL" clId="{294DAA8C-D75E-49EE-8D3C-E4D073843F2F}" dt="2022-03-30T05:44:00.400" v="4624" actId="20577"/>
          <ac:spMkLst>
            <pc:docMk/>
            <pc:sldMk cId="1200555780" sldId="385"/>
            <ac:spMk id="33" creationId="{4E5B99D9-BB3B-4386-B6D3-040695478F1F}"/>
          </ac:spMkLst>
        </pc:spChg>
        <pc:spChg chg="add del mod">
          <ac:chgData name="Emelyn Ang" userId="d5b8bd39-e015-4b8c-ab24-0db29b9e9ca7" providerId="ADAL" clId="{294DAA8C-D75E-49EE-8D3C-E4D073843F2F}" dt="2022-03-29T02:24:31.207" v="3263" actId="478"/>
          <ac:spMkLst>
            <pc:docMk/>
            <pc:sldMk cId="1200555780" sldId="385"/>
            <ac:spMk id="35" creationId="{1DE2F7EE-488F-47E0-A816-D2FAF9F60DEA}"/>
          </ac:spMkLst>
        </pc:spChg>
        <pc:spChg chg="add mod">
          <ac:chgData name="Emelyn Ang" userId="d5b8bd39-e015-4b8c-ab24-0db29b9e9ca7" providerId="ADAL" clId="{294DAA8C-D75E-49EE-8D3C-E4D073843F2F}" dt="2022-03-29T02:25:09.735" v="3278" actId="1076"/>
          <ac:spMkLst>
            <pc:docMk/>
            <pc:sldMk cId="1200555780" sldId="385"/>
            <ac:spMk id="37" creationId="{C09A6B00-8365-482A-B530-7E15FF77F303}"/>
          </ac:spMkLst>
        </pc:spChg>
        <pc:picChg chg="mod">
          <ac:chgData name="Emelyn Ang" userId="d5b8bd39-e015-4b8c-ab24-0db29b9e9ca7" providerId="ADAL" clId="{294DAA8C-D75E-49EE-8D3C-E4D073843F2F}" dt="2022-03-29T01:45:54.106" v="2897"/>
          <ac:picMkLst>
            <pc:docMk/>
            <pc:sldMk cId="1200555780" sldId="385"/>
            <ac:picMk id="6" creationId="{D75678CF-5CDE-447C-9616-83E26AD3E931}"/>
          </ac:picMkLst>
        </pc:picChg>
        <pc:picChg chg="mod">
          <ac:chgData name="Emelyn Ang" userId="d5b8bd39-e015-4b8c-ab24-0db29b9e9ca7" providerId="ADAL" clId="{294DAA8C-D75E-49EE-8D3C-E4D073843F2F}" dt="2022-03-29T01:45:33.601" v="2894" actId="1076"/>
          <ac:picMkLst>
            <pc:docMk/>
            <pc:sldMk cId="1200555780" sldId="385"/>
            <ac:picMk id="8" creationId="{EB20C0DA-5AC1-47C7-9C5B-20BA2260F8FC}"/>
          </ac:picMkLst>
        </pc:picChg>
        <pc:picChg chg="mod">
          <ac:chgData name="Emelyn Ang" userId="d5b8bd39-e015-4b8c-ab24-0db29b9e9ca7" providerId="ADAL" clId="{294DAA8C-D75E-49EE-8D3C-E4D073843F2F}" dt="2022-03-29T02:24:34.841" v="3267" actId="1076"/>
          <ac:picMkLst>
            <pc:docMk/>
            <pc:sldMk cId="1200555780" sldId="385"/>
            <ac:picMk id="10" creationId="{7E5965E0-D6DC-4545-8798-41BC491F8C34}"/>
          </ac:picMkLst>
        </pc:picChg>
        <pc:picChg chg="del mod">
          <ac:chgData name="Emelyn Ang" userId="d5b8bd39-e015-4b8c-ab24-0db29b9e9ca7" providerId="ADAL" clId="{294DAA8C-D75E-49EE-8D3C-E4D073843F2F}" dt="2022-03-28T08:47:41.193" v="2618" actId="478"/>
          <ac:picMkLst>
            <pc:docMk/>
            <pc:sldMk cId="1200555780" sldId="385"/>
            <ac:picMk id="12" creationId="{220E3AC9-B3F5-4E09-9E6A-706D900E79B0}"/>
          </ac:picMkLst>
        </pc:picChg>
        <pc:picChg chg="del mod">
          <ac:chgData name="Emelyn Ang" userId="d5b8bd39-e015-4b8c-ab24-0db29b9e9ca7" providerId="ADAL" clId="{294DAA8C-D75E-49EE-8D3C-E4D073843F2F}" dt="2022-03-28T08:47:39.657" v="2617" actId="478"/>
          <ac:picMkLst>
            <pc:docMk/>
            <pc:sldMk cId="1200555780" sldId="385"/>
            <ac:picMk id="14" creationId="{4E4D00E2-57E9-49A9-891C-13EAC6AC31CF}"/>
          </ac:picMkLst>
        </pc:picChg>
        <pc:picChg chg="add mod">
          <ac:chgData name="Emelyn Ang" userId="d5b8bd39-e015-4b8c-ab24-0db29b9e9ca7" providerId="ADAL" clId="{294DAA8C-D75E-49EE-8D3C-E4D073843F2F}" dt="2022-03-29T01:43:57.624" v="2872" actId="1076"/>
          <ac:picMkLst>
            <pc:docMk/>
            <pc:sldMk cId="1200555780" sldId="385"/>
            <ac:picMk id="31" creationId="{5FF7D9E4-FE5B-488C-9A70-9DC348E0B313}"/>
          </ac:picMkLst>
        </pc:picChg>
        <pc:picChg chg="add mod">
          <ac:chgData name="Emelyn Ang" userId="d5b8bd39-e015-4b8c-ab24-0db29b9e9ca7" providerId="ADAL" clId="{294DAA8C-D75E-49EE-8D3C-E4D073843F2F}" dt="2022-03-29T02:25:00.664" v="3277" actId="1038"/>
          <ac:picMkLst>
            <pc:docMk/>
            <pc:sldMk cId="1200555780" sldId="385"/>
            <ac:picMk id="36" creationId="{6F2D16A8-6702-453E-9CA3-DDBE082313F6}"/>
          </ac:picMkLst>
        </pc:picChg>
        <pc:cxnChg chg="add mod">
          <ac:chgData name="Emelyn Ang" userId="d5b8bd39-e015-4b8c-ab24-0db29b9e9ca7" providerId="ADAL" clId="{294DAA8C-D75E-49EE-8D3C-E4D073843F2F}" dt="2022-03-29T01:34:02.390" v="2690" actId="1076"/>
          <ac:cxnSpMkLst>
            <pc:docMk/>
            <pc:sldMk cId="1200555780" sldId="385"/>
            <ac:cxnSpMk id="7" creationId="{58098F9F-62C1-4C7D-A16B-6C37876E8476}"/>
          </ac:cxnSpMkLst>
        </pc:cxnChg>
        <pc:cxnChg chg="del">
          <ac:chgData name="Emelyn Ang" userId="d5b8bd39-e015-4b8c-ab24-0db29b9e9ca7" providerId="ADAL" clId="{294DAA8C-D75E-49EE-8D3C-E4D073843F2F}" dt="2022-03-28T08:47:43.497" v="2619" actId="478"/>
          <ac:cxnSpMkLst>
            <pc:docMk/>
            <pc:sldMk cId="1200555780" sldId="385"/>
            <ac:cxnSpMk id="17" creationId="{27B6742E-0DC5-47B3-AD12-46138D2E0F7A}"/>
          </ac:cxnSpMkLst>
        </pc:cxnChg>
        <pc:cxnChg chg="add mod">
          <ac:chgData name="Emelyn Ang" userId="d5b8bd39-e015-4b8c-ab24-0db29b9e9ca7" providerId="ADAL" clId="{294DAA8C-D75E-49EE-8D3C-E4D073843F2F}" dt="2022-03-29T02:37:46.114" v="3335" actId="14100"/>
          <ac:cxnSpMkLst>
            <pc:docMk/>
            <pc:sldMk cId="1200555780" sldId="385"/>
            <ac:cxnSpMk id="20" creationId="{35C02910-716F-4EA4-8BD6-1DCDB280A26C}"/>
          </ac:cxnSpMkLst>
        </pc:cxnChg>
        <pc:cxnChg chg="add mod">
          <ac:chgData name="Emelyn Ang" userId="d5b8bd39-e015-4b8c-ab24-0db29b9e9ca7" providerId="ADAL" clId="{294DAA8C-D75E-49EE-8D3C-E4D073843F2F}" dt="2022-03-29T01:44:15.192" v="2876" actId="14100"/>
          <ac:cxnSpMkLst>
            <pc:docMk/>
            <pc:sldMk cId="1200555780" sldId="385"/>
            <ac:cxnSpMk id="24" creationId="{ED290F8B-9C7C-47B9-A38E-A457158962E2}"/>
          </ac:cxnSpMkLst>
        </pc:cxnChg>
      </pc:sldChg>
      <pc:sldChg chg="addSp modSp new del mod">
        <pc:chgData name="Emelyn Ang" userId="d5b8bd39-e015-4b8c-ab24-0db29b9e9ca7" providerId="ADAL" clId="{294DAA8C-D75E-49EE-8D3C-E4D073843F2F}" dt="2022-03-28T02:24:56.796" v="1624" actId="2696"/>
        <pc:sldMkLst>
          <pc:docMk/>
          <pc:sldMk cId="2108599516" sldId="385"/>
        </pc:sldMkLst>
        <pc:spChg chg="mod">
          <ac:chgData name="Emelyn Ang" userId="d5b8bd39-e015-4b8c-ab24-0db29b9e9ca7" providerId="ADAL" clId="{294DAA8C-D75E-49EE-8D3C-E4D073843F2F}" dt="2022-03-25T03:17:40.680" v="582" actId="13926"/>
          <ac:spMkLst>
            <pc:docMk/>
            <pc:sldMk cId="2108599516" sldId="385"/>
            <ac:spMk id="2" creationId="{F0E8BE8E-D4ED-47EB-BF39-905662AFBCF5}"/>
          </ac:spMkLst>
        </pc:spChg>
        <pc:spChg chg="mod">
          <ac:chgData name="Emelyn Ang" userId="d5b8bd39-e015-4b8c-ab24-0db29b9e9ca7" providerId="ADAL" clId="{294DAA8C-D75E-49EE-8D3C-E4D073843F2F}" dt="2022-03-25T03:18:37.312" v="622" actId="20577"/>
          <ac:spMkLst>
            <pc:docMk/>
            <pc:sldMk cId="2108599516" sldId="385"/>
            <ac:spMk id="4" creationId="{9FEE629D-534F-4A75-8941-1C705BFB3FE6}"/>
          </ac:spMkLst>
        </pc:spChg>
        <pc:spChg chg="add mod">
          <ac:chgData name="Emelyn Ang" userId="d5b8bd39-e015-4b8c-ab24-0db29b9e9ca7" providerId="ADAL" clId="{294DAA8C-D75E-49EE-8D3C-E4D073843F2F}" dt="2022-03-25T03:15:32.509" v="482" actId="20577"/>
          <ac:spMkLst>
            <pc:docMk/>
            <pc:sldMk cId="2108599516" sldId="385"/>
            <ac:spMk id="13" creationId="{83E2805F-BB26-46FD-AC40-5B152FAF3D3F}"/>
          </ac:spMkLst>
        </pc:spChg>
        <pc:spChg chg="add mod">
          <ac:chgData name="Emelyn Ang" userId="d5b8bd39-e015-4b8c-ab24-0db29b9e9ca7" providerId="ADAL" clId="{294DAA8C-D75E-49EE-8D3C-E4D073843F2F}" dt="2022-03-25T03:15:16.653" v="480" actId="20577"/>
          <ac:spMkLst>
            <pc:docMk/>
            <pc:sldMk cId="2108599516" sldId="385"/>
            <ac:spMk id="15" creationId="{7E2ED867-CD05-4A6F-9D59-F298FD24B34D}"/>
          </ac:spMkLst>
        </pc:spChg>
        <pc:picChg chg="add mod">
          <ac:chgData name="Emelyn Ang" userId="d5b8bd39-e015-4b8c-ab24-0db29b9e9ca7" providerId="ADAL" clId="{294DAA8C-D75E-49EE-8D3C-E4D073843F2F}" dt="2022-03-25T03:12:07.772" v="395" actId="1076"/>
          <ac:picMkLst>
            <pc:docMk/>
            <pc:sldMk cId="2108599516" sldId="385"/>
            <ac:picMk id="6" creationId="{D75678CF-5CDE-447C-9616-83E26AD3E931}"/>
          </ac:picMkLst>
        </pc:picChg>
        <pc:picChg chg="add mod">
          <ac:chgData name="Emelyn Ang" userId="d5b8bd39-e015-4b8c-ab24-0db29b9e9ca7" providerId="ADAL" clId="{294DAA8C-D75E-49EE-8D3C-E4D073843F2F}" dt="2022-03-25T03:12:18.004" v="398" actId="1076"/>
          <ac:picMkLst>
            <pc:docMk/>
            <pc:sldMk cId="2108599516" sldId="385"/>
            <ac:picMk id="8" creationId="{EB20C0DA-5AC1-47C7-9C5B-20BA2260F8FC}"/>
          </ac:picMkLst>
        </pc:picChg>
        <pc:picChg chg="add mod modCrop">
          <ac:chgData name="Emelyn Ang" userId="d5b8bd39-e015-4b8c-ab24-0db29b9e9ca7" providerId="ADAL" clId="{294DAA8C-D75E-49EE-8D3C-E4D073843F2F}" dt="2022-03-25T03:20:47.155" v="635" actId="1076"/>
          <ac:picMkLst>
            <pc:docMk/>
            <pc:sldMk cId="2108599516" sldId="385"/>
            <ac:picMk id="10" creationId="{7E5965E0-D6DC-4545-8798-41BC491F8C34}"/>
          </ac:picMkLst>
        </pc:picChg>
        <pc:picChg chg="add mod modCrop">
          <ac:chgData name="Emelyn Ang" userId="d5b8bd39-e015-4b8c-ab24-0db29b9e9ca7" providerId="ADAL" clId="{294DAA8C-D75E-49EE-8D3C-E4D073843F2F}" dt="2022-03-25T03:20:21.418" v="633" actId="1076"/>
          <ac:picMkLst>
            <pc:docMk/>
            <pc:sldMk cId="2108599516" sldId="385"/>
            <ac:picMk id="12" creationId="{220E3AC9-B3F5-4E09-9E6A-706D900E79B0}"/>
          </ac:picMkLst>
        </pc:picChg>
        <pc:picChg chg="add mod modCrop">
          <ac:chgData name="Emelyn Ang" userId="d5b8bd39-e015-4b8c-ab24-0db29b9e9ca7" providerId="ADAL" clId="{294DAA8C-D75E-49EE-8D3C-E4D073843F2F}" dt="2022-03-25T03:20:15.507" v="632" actId="1076"/>
          <ac:picMkLst>
            <pc:docMk/>
            <pc:sldMk cId="2108599516" sldId="385"/>
            <ac:picMk id="14" creationId="{4E4D00E2-57E9-49A9-891C-13EAC6AC31CF}"/>
          </ac:picMkLst>
        </pc:picChg>
        <pc:cxnChg chg="add mod">
          <ac:chgData name="Emelyn Ang" userId="d5b8bd39-e015-4b8c-ab24-0db29b9e9ca7" providerId="ADAL" clId="{294DAA8C-D75E-49EE-8D3C-E4D073843F2F}" dt="2022-03-25T03:21:10.036" v="637" actId="14100"/>
          <ac:cxnSpMkLst>
            <pc:docMk/>
            <pc:sldMk cId="2108599516" sldId="385"/>
            <ac:cxnSpMk id="17" creationId="{27B6742E-0DC5-47B3-AD12-46138D2E0F7A}"/>
          </ac:cxnSpMkLst>
        </pc:cxnChg>
      </pc:sldChg>
      <pc:sldChg chg="addSp delSp modSp add mod ord">
        <pc:chgData name="Emelyn Ang" userId="d5b8bd39-e015-4b8c-ab24-0db29b9e9ca7" providerId="ADAL" clId="{294DAA8C-D75E-49EE-8D3C-E4D073843F2F}" dt="2022-03-30T06:18:48.863" v="4635"/>
        <pc:sldMkLst>
          <pc:docMk/>
          <pc:sldMk cId="1033058572" sldId="386"/>
        </pc:sldMkLst>
        <pc:spChg chg="mod">
          <ac:chgData name="Emelyn Ang" userId="d5b8bd39-e015-4b8c-ab24-0db29b9e9ca7" providerId="ADAL" clId="{294DAA8C-D75E-49EE-8D3C-E4D073843F2F}" dt="2022-03-29T02:36:58.410" v="3326" actId="20577"/>
          <ac:spMkLst>
            <pc:docMk/>
            <pc:sldMk cId="1033058572" sldId="386"/>
            <ac:spMk id="4" creationId="{9FEE629D-534F-4A75-8941-1C705BFB3FE6}"/>
          </ac:spMkLst>
        </pc:spChg>
        <pc:spChg chg="add mod">
          <ac:chgData name="Emelyn Ang" userId="d5b8bd39-e015-4b8c-ab24-0db29b9e9ca7" providerId="ADAL" clId="{294DAA8C-D75E-49EE-8D3C-E4D073843F2F}" dt="2022-03-30T05:37:18.573" v="4504" actId="1076"/>
          <ac:spMkLst>
            <pc:docMk/>
            <pc:sldMk cId="1033058572" sldId="386"/>
            <ac:spMk id="5" creationId="{7DC9BB36-4789-46AB-AF52-D2B3114BA52D}"/>
          </ac:spMkLst>
        </pc:spChg>
        <pc:spChg chg="del mod">
          <ac:chgData name="Emelyn Ang" userId="d5b8bd39-e015-4b8c-ab24-0db29b9e9ca7" providerId="ADAL" clId="{294DAA8C-D75E-49EE-8D3C-E4D073843F2F}" dt="2022-03-29T01:48:06.098" v="2902" actId="478"/>
          <ac:spMkLst>
            <pc:docMk/>
            <pc:sldMk cId="1033058572" sldId="386"/>
            <ac:spMk id="13" creationId="{83E2805F-BB26-46FD-AC40-5B152FAF3D3F}"/>
          </ac:spMkLst>
        </pc:spChg>
        <pc:spChg chg="add mod">
          <ac:chgData name="Emelyn Ang" userId="d5b8bd39-e015-4b8c-ab24-0db29b9e9ca7" providerId="ADAL" clId="{294DAA8C-D75E-49EE-8D3C-E4D073843F2F}" dt="2022-03-30T05:38:03.768" v="4516" actId="122"/>
          <ac:spMkLst>
            <pc:docMk/>
            <pc:sldMk cId="1033058572" sldId="386"/>
            <ac:spMk id="16" creationId="{74F6D7E9-85A1-407B-BFBB-957DC6FD15A1}"/>
          </ac:spMkLst>
        </pc:spChg>
        <pc:spChg chg="del">
          <ac:chgData name="Emelyn Ang" userId="d5b8bd39-e015-4b8c-ab24-0db29b9e9ca7" providerId="ADAL" clId="{294DAA8C-D75E-49EE-8D3C-E4D073843F2F}" dt="2022-03-29T01:43:00.419" v="2848" actId="21"/>
          <ac:spMkLst>
            <pc:docMk/>
            <pc:sldMk cId="1033058572" sldId="386"/>
            <ac:spMk id="18" creationId="{A29563C9-CDE1-4123-95F6-13B6B404D430}"/>
          </ac:spMkLst>
        </pc:spChg>
        <pc:spChg chg="del">
          <ac:chgData name="Emelyn Ang" userId="d5b8bd39-e015-4b8c-ab24-0db29b9e9ca7" providerId="ADAL" clId="{294DAA8C-D75E-49EE-8D3C-E4D073843F2F}" dt="2022-03-29T02:24:23.659" v="3261" actId="21"/>
          <ac:spMkLst>
            <pc:docMk/>
            <pc:sldMk cId="1033058572" sldId="386"/>
            <ac:spMk id="19" creationId="{594F67A5-79FE-47BF-A015-61014D7344A1}"/>
          </ac:spMkLst>
        </pc:spChg>
        <pc:spChg chg="add mod">
          <ac:chgData name="Emelyn Ang" userId="d5b8bd39-e015-4b8c-ab24-0db29b9e9ca7" providerId="ADAL" clId="{294DAA8C-D75E-49EE-8D3C-E4D073843F2F}" dt="2022-03-29T02:40:06.386" v="3359" actId="1076"/>
          <ac:spMkLst>
            <pc:docMk/>
            <pc:sldMk cId="1033058572" sldId="386"/>
            <ac:spMk id="21" creationId="{27B67566-7FE8-4DA5-B813-D1E437AFD521}"/>
          </ac:spMkLst>
        </pc:spChg>
        <pc:spChg chg="add mod">
          <ac:chgData name="Emelyn Ang" userId="d5b8bd39-e015-4b8c-ab24-0db29b9e9ca7" providerId="ADAL" clId="{294DAA8C-D75E-49EE-8D3C-E4D073843F2F}" dt="2022-03-30T05:38:55.246" v="4526" actId="1076"/>
          <ac:spMkLst>
            <pc:docMk/>
            <pc:sldMk cId="1033058572" sldId="386"/>
            <ac:spMk id="22" creationId="{E8909452-1553-4510-8C14-C9FA087E6D51}"/>
          </ac:spMkLst>
        </pc:spChg>
        <pc:spChg chg="del">
          <ac:chgData name="Emelyn Ang" userId="d5b8bd39-e015-4b8c-ab24-0db29b9e9ca7" providerId="ADAL" clId="{294DAA8C-D75E-49EE-8D3C-E4D073843F2F}" dt="2022-03-29T02:24:17.992" v="3260" actId="478"/>
          <ac:spMkLst>
            <pc:docMk/>
            <pc:sldMk cId="1033058572" sldId="386"/>
            <ac:spMk id="23" creationId="{E76DB83F-7991-4CB5-8D2C-BCCE6307EF83}"/>
          </ac:spMkLst>
        </pc:spChg>
        <pc:spChg chg="add del mod">
          <ac:chgData name="Emelyn Ang" userId="d5b8bd39-e015-4b8c-ab24-0db29b9e9ca7" providerId="ADAL" clId="{294DAA8C-D75E-49EE-8D3C-E4D073843F2F}" dt="2022-03-30T05:38:13.990" v="4518" actId="14100"/>
          <ac:spMkLst>
            <pc:docMk/>
            <pc:sldMk cId="1033058572" sldId="386"/>
            <ac:spMk id="24" creationId="{BAFB50B5-8060-4C94-9A57-9AA585A5F711}"/>
          </ac:spMkLst>
        </pc:spChg>
        <pc:spChg chg="mod">
          <ac:chgData name="Emelyn Ang" userId="d5b8bd39-e015-4b8c-ab24-0db29b9e9ca7" providerId="ADAL" clId="{294DAA8C-D75E-49EE-8D3C-E4D073843F2F}" dt="2022-03-30T05:35:19.565" v="4476" actId="1076"/>
          <ac:spMkLst>
            <pc:docMk/>
            <pc:sldMk cId="1033058572" sldId="386"/>
            <ac:spMk id="26" creationId="{4978006E-BD8B-4122-8A22-EC2B7F2C1C3F}"/>
          </ac:spMkLst>
        </pc:spChg>
        <pc:spChg chg="add mod">
          <ac:chgData name="Emelyn Ang" userId="d5b8bd39-e015-4b8c-ab24-0db29b9e9ca7" providerId="ADAL" clId="{294DAA8C-D75E-49EE-8D3C-E4D073843F2F}" dt="2022-03-30T05:39:04.670" v="4527" actId="1076"/>
          <ac:spMkLst>
            <pc:docMk/>
            <pc:sldMk cId="1033058572" sldId="386"/>
            <ac:spMk id="27" creationId="{72ACA6C8-C9A2-4876-87B1-8B28B053B126}"/>
          </ac:spMkLst>
        </pc:spChg>
        <pc:spChg chg="del mod">
          <ac:chgData name="Emelyn Ang" userId="d5b8bd39-e015-4b8c-ab24-0db29b9e9ca7" providerId="ADAL" clId="{294DAA8C-D75E-49EE-8D3C-E4D073843F2F}" dt="2022-03-29T02:39:42.203" v="3355" actId="478"/>
          <ac:spMkLst>
            <pc:docMk/>
            <pc:sldMk cId="1033058572" sldId="386"/>
            <ac:spMk id="29" creationId="{4772F7DC-E541-4E65-BF9A-377AB8983691}"/>
          </ac:spMkLst>
        </pc:spChg>
        <pc:spChg chg="mod">
          <ac:chgData name="Emelyn Ang" userId="d5b8bd39-e015-4b8c-ab24-0db29b9e9ca7" providerId="ADAL" clId="{294DAA8C-D75E-49EE-8D3C-E4D073843F2F}" dt="2022-03-30T05:35:19.565" v="4476" actId="1076"/>
          <ac:spMkLst>
            <pc:docMk/>
            <pc:sldMk cId="1033058572" sldId="386"/>
            <ac:spMk id="30" creationId="{81FB9F31-26C1-438A-8C52-B9F7391F7F57}"/>
          </ac:spMkLst>
        </pc:spChg>
        <pc:spChg chg="mod">
          <ac:chgData name="Emelyn Ang" userId="d5b8bd39-e015-4b8c-ab24-0db29b9e9ca7" providerId="ADAL" clId="{294DAA8C-D75E-49EE-8D3C-E4D073843F2F}" dt="2022-03-30T05:35:19.565" v="4476" actId="1076"/>
          <ac:spMkLst>
            <pc:docMk/>
            <pc:sldMk cId="1033058572" sldId="386"/>
            <ac:spMk id="31" creationId="{BBC9EF17-16C0-4E38-A18D-CCA4BFE82EC8}"/>
          </ac:spMkLst>
        </pc:spChg>
        <pc:picChg chg="del">
          <ac:chgData name="Emelyn Ang" userId="d5b8bd39-e015-4b8c-ab24-0db29b9e9ca7" providerId="ADAL" clId="{294DAA8C-D75E-49EE-8D3C-E4D073843F2F}" dt="2022-03-29T01:43:00.419" v="2848" actId="21"/>
          <ac:picMkLst>
            <pc:docMk/>
            <pc:sldMk cId="1033058572" sldId="386"/>
            <ac:picMk id="7" creationId="{E9FD35A2-EA90-4842-AD34-201387B698D1}"/>
          </ac:picMkLst>
        </pc:picChg>
        <pc:picChg chg="del">
          <ac:chgData name="Emelyn Ang" userId="d5b8bd39-e015-4b8c-ab24-0db29b9e9ca7" providerId="ADAL" clId="{294DAA8C-D75E-49EE-8D3C-E4D073843F2F}" dt="2022-03-29T02:24:23.659" v="3261" actId="21"/>
          <ac:picMkLst>
            <pc:docMk/>
            <pc:sldMk cId="1033058572" sldId="386"/>
            <ac:picMk id="11" creationId="{CE171EF3-D882-4999-B9DB-B921B997B56D}"/>
          </ac:picMkLst>
        </pc:picChg>
        <pc:picChg chg="add mod">
          <ac:chgData name="Emelyn Ang" userId="d5b8bd39-e015-4b8c-ab24-0db29b9e9ca7" providerId="ADAL" clId="{294DAA8C-D75E-49EE-8D3C-E4D073843F2F}" dt="2022-03-29T02:40:04.682" v="3358" actId="1076"/>
          <ac:picMkLst>
            <pc:docMk/>
            <pc:sldMk cId="1033058572" sldId="386"/>
            <ac:picMk id="17" creationId="{EF56CEEB-61DB-424B-9B74-5C3E4418E195}"/>
          </ac:picMkLst>
        </pc:picChg>
        <pc:picChg chg="del">
          <ac:chgData name="Emelyn Ang" userId="d5b8bd39-e015-4b8c-ab24-0db29b9e9ca7" providerId="ADAL" clId="{294DAA8C-D75E-49EE-8D3C-E4D073843F2F}" dt="2022-03-29T02:24:17.992" v="3260" actId="478"/>
          <ac:picMkLst>
            <pc:docMk/>
            <pc:sldMk cId="1033058572" sldId="386"/>
            <ac:picMk id="20" creationId="{834AD1B4-A8C9-4A2D-9F6C-62015DB1DA6C}"/>
          </ac:picMkLst>
        </pc:picChg>
        <pc:picChg chg="mod">
          <ac:chgData name="Emelyn Ang" userId="d5b8bd39-e015-4b8c-ab24-0db29b9e9ca7" providerId="ADAL" clId="{294DAA8C-D75E-49EE-8D3C-E4D073843F2F}" dt="2022-03-30T05:36:58.079" v="4498" actId="1076"/>
          <ac:picMkLst>
            <pc:docMk/>
            <pc:sldMk cId="1033058572" sldId="386"/>
            <ac:picMk id="25" creationId="{9DD53852-7F0C-4D50-B06D-9AB07694F267}"/>
          </ac:picMkLst>
        </pc:picChg>
        <pc:picChg chg="mod">
          <ac:chgData name="Emelyn Ang" userId="d5b8bd39-e015-4b8c-ab24-0db29b9e9ca7" providerId="ADAL" clId="{294DAA8C-D75E-49EE-8D3C-E4D073843F2F}" dt="2022-03-30T05:35:19.565" v="4476" actId="1076"/>
          <ac:picMkLst>
            <pc:docMk/>
            <pc:sldMk cId="1033058572" sldId="386"/>
            <ac:picMk id="28" creationId="{CFDAAD56-0AD8-43F4-A13F-91B92587B9BB}"/>
          </ac:picMkLst>
        </pc:picChg>
        <pc:picChg chg="add mod">
          <ac:chgData name="Emelyn Ang" userId="d5b8bd39-e015-4b8c-ab24-0db29b9e9ca7" providerId="ADAL" clId="{294DAA8C-D75E-49EE-8D3C-E4D073843F2F}" dt="2022-03-29T02:41:42.587" v="3364" actId="1076"/>
          <ac:picMkLst>
            <pc:docMk/>
            <pc:sldMk cId="1033058572" sldId="386"/>
            <ac:picMk id="32" creationId="{9CFEF798-A8C9-422E-B162-EEA1A290417C}"/>
          </ac:picMkLst>
        </pc:picChg>
        <pc:cxnChg chg="add mod">
          <ac:chgData name="Emelyn Ang" userId="d5b8bd39-e015-4b8c-ab24-0db29b9e9ca7" providerId="ADAL" clId="{294DAA8C-D75E-49EE-8D3C-E4D073843F2F}" dt="2022-03-30T05:37:47.886" v="4513" actId="1037"/>
          <ac:cxnSpMkLst>
            <pc:docMk/>
            <pc:sldMk cId="1033058572" sldId="386"/>
            <ac:cxnSpMk id="7" creationId="{783FC345-A535-44DE-A9CA-A41FB7BB7DEE}"/>
          </ac:cxnSpMkLst>
        </pc:cxnChg>
        <pc:cxnChg chg="add mod">
          <ac:chgData name="Emelyn Ang" userId="d5b8bd39-e015-4b8c-ab24-0db29b9e9ca7" providerId="ADAL" clId="{294DAA8C-D75E-49EE-8D3C-E4D073843F2F}" dt="2022-03-30T05:38:39.438" v="4525" actId="14100"/>
          <ac:cxnSpMkLst>
            <pc:docMk/>
            <pc:sldMk cId="1033058572" sldId="386"/>
            <ac:cxnSpMk id="23" creationId="{4AE58D0E-B0B2-4E7E-BEF3-B74101DC61AA}"/>
          </ac:cxnSpMkLst>
        </pc:cxnChg>
        <pc:cxnChg chg="add mod">
          <ac:chgData name="Emelyn Ang" userId="d5b8bd39-e015-4b8c-ab24-0db29b9e9ca7" providerId="ADAL" clId="{294DAA8C-D75E-49EE-8D3C-E4D073843F2F}" dt="2022-03-30T05:39:16.670" v="4530" actId="14100"/>
          <ac:cxnSpMkLst>
            <pc:docMk/>
            <pc:sldMk cId="1033058572" sldId="386"/>
            <ac:cxnSpMk id="29" creationId="{A79203E5-901C-4CE7-AB92-1B50358F3F57}"/>
          </ac:cxnSpMkLst>
        </pc:cxnChg>
        <pc:cxnChg chg="add mod">
          <ac:chgData name="Emelyn Ang" userId="d5b8bd39-e015-4b8c-ab24-0db29b9e9ca7" providerId="ADAL" clId="{294DAA8C-D75E-49EE-8D3C-E4D073843F2F}" dt="2022-03-30T05:39:25.765" v="4533" actId="14100"/>
          <ac:cxnSpMkLst>
            <pc:docMk/>
            <pc:sldMk cId="1033058572" sldId="386"/>
            <ac:cxnSpMk id="33" creationId="{5D4D21CB-AB75-4A51-9215-D6848FDAE11D}"/>
          </ac:cxnSpMkLst>
        </pc:cxnChg>
      </pc:sldChg>
      <pc:sldChg chg="addSp delSp modSp add del mod">
        <pc:chgData name="Emelyn Ang" userId="d5b8bd39-e015-4b8c-ab24-0db29b9e9ca7" providerId="ADAL" clId="{294DAA8C-D75E-49EE-8D3C-E4D073843F2F}" dt="2022-03-28T02:24:56.796" v="1624" actId="2696"/>
        <pc:sldMkLst>
          <pc:docMk/>
          <pc:sldMk cId="3879132100" sldId="386"/>
        </pc:sldMkLst>
        <pc:spChg chg="del mod">
          <ac:chgData name="Emelyn Ang" userId="d5b8bd39-e015-4b8c-ab24-0db29b9e9ca7" providerId="ADAL" clId="{294DAA8C-D75E-49EE-8D3C-E4D073843F2F}" dt="2022-03-25T03:51:25.791" v="1031" actId="478"/>
          <ac:spMkLst>
            <pc:docMk/>
            <pc:sldMk cId="3879132100" sldId="386"/>
            <ac:spMk id="2" creationId="{F0E8BE8E-D4ED-47EB-BF39-905662AFBCF5}"/>
          </ac:spMkLst>
        </pc:spChg>
        <pc:spChg chg="mod">
          <ac:chgData name="Emelyn Ang" userId="d5b8bd39-e015-4b8c-ab24-0db29b9e9ca7" providerId="ADAL" clId="{294DAA8C-D75E-49EE-8D3C-E4D073843F2F}" dt="2022-03-25T03:40:48.297" v="669" actId="20577"/>
          <ac:spMkLst>
            <pc:docMk/>
            <pc:sldMk cId="3879132100" sldId="386"/>
            <ac:spMk id="4" creationId="{9FEE629D-534F-4A75-8941-1C705BFB3FE6}"/>
          </ac:spMkLst>
        </pc:spChg>
        <pc:spChg chg="mod ord">
          <ac:chgData name="Emelyn Ang" userId="d5b8bd39-e015-4b8c-ab24-0db29b9e9ca7" providerId="ADAL" clId="{294DAA8C-D75E-49EE-8D3C-E4D073843F2F}" dt="2022-03-25T04:04:46.426" v="1424" actId="14100"/>
          <ac:spMkLst>
            <pc:docMk/>
            <pc:sldMk cId="3879132100" sldId="386"/>
            <ac:spMk id="13" creationId="{83E2805F-BB26-46FD-AC40-5B152FAF3D3F}"/>
          </ac:spMkLst>
        </pc:spChg>
        <pc:spChg chg="del">
          <ac:chgData name="Emelyn Ang" userId="d5b8bd39-e015-4b8c-ab24-0db29b9e9ca7" providerId="ADAL" clId="{294DAA8C-D75E-49EE-8D3C-E4D073843F2F}" dt="2022-03-25T03:43:56.252" v="683" actId="478"/>
          <ac:spMkLst>
            <pc:docMk/>
            <pc:sldMk cId="3879132100" sldId="386"/>
            <ac:spMk id="15" creationId="{7E2ED867-CD05-4A6F-9D59-F298FD24B34D}"/>
          </ac:spMkLst>
        </pc:spChg>
        <pc:spChg chg="add mod">
          <ac:chgData name="Emelyn Ang" userId="d5b8bd39-e015-4b8c-ab24-0db29b9e9ca7" providerId="ADAL" clId="{294DAA8C-D75E-49EE-8D3C-E4D073843F2F}" dt="2022-03-25T04:00:59.362" v="1118" actId="1076"/>
          <ac:spMkLst>
            <pc:docMk/>
            <pc:sldMk cId="3879132100" sldId="386"/>
            <ac:spMk id="18" creationId="{A29563C9-CDE1-4123-95F6-13B6B404D430}"/>
          </ac:spMkLst>
        </pc:spChg>
        <pc:spChg chg="add mod">
          <ac:chgData name="Emelyn Ang" userId="d5b8bd39-e015-4b8c-ab24-0db29b9e9ca7" providerId="ADAL" clId="{294DAA8C-D75E-49EE-8D3C-E4D073843F2F}" dt="2022-03-25T04:00:59.362" v="1118" actId="1076"/>
          <ac:spMkLst>
            <pc:docMk/>
            <pc:sldMk cId="3879132100" sldId="386"/>
            <ac:spMk id="19" creationId="{594F67A5-79FE-47BF-A015-61014D7344A1}"/>
          </ac:spMkLst>
        </pc:spChg>
        <pc:spChg chg="add del mod">
          <ac:chgData name="Emelyn Ang" userId="d5b8bd39-e015-4b8c-ab24-0db29b9e9ca7" providerId="ADAL" clId="{294DAA8C-D75E-49EE-8D3C-E4D073843F2F}" dt="2022-03-25T03:51:28.221" v="1032" actId="478"/>
          <ac:spMkLst>
            <pc:docMk/>
            <pc:sldMk cId="3879132100" sldId="386"/>
            <ac:spMk id="22" creationId="{E845EB8F-4A34-4E18-A0E2-23AB4EA53C72}"/>
          </ac:spMkLst>
        </pc:spChg>
        <pc:spChg chg="add mod">
          <ac:chgData name="Emelyn Ang" userId="d5b8bd39-e015-4b8c-ab24-0db29b9e9ca7" providerId="ADAL" clId="{294DAA8C-D75E-49EE-8D3C-E4D073843F2F}" dt="2022-03-25T04:00:59.362" v="1118" actId="1076"/>
          <ac:spMkLst>
            <pc:docMk/>
            <pc:sldMk cId="3879132100" sldId="386"/>
            <ac:spMk id="23" creationId="{E76DB83F-7991-4CB5-8D2C-BCCE6307EF83}"/>
          </ac:spMkLst>
        </pc:spChg>
        <pc:spChg chg="add mod">
          <ac:chgData name="Emelyn Ang" userId="d5b8bd39-e015-4b8c-ab24-0db29b9e9ca7" providerId="ADAL" clId="{294DAA8C-D75E-49EE-8D3C-E4D073843F2F}" dt="2022-03-25T03:56:04.169" v="1093" actId="1076"/>
          <ac:spMkLst>
            <pc:docMk/>
            <pc:sldMk cId="3879132100" sldId="386"/>
            <ac:spMk id="26" creationId="{4978006E-BD8B-4122-8A22-EC2B7F2C1C3F}"/>
          </ac:spMkLst>
        </pc:spChg>
        <pc:spChg chg="add mod">
          <ac:chgData name="Emelyn Ang" userId="d5b8bd39-e015-4b8c-ab24-0db29b9e9ca7" providerId="ADAL" clId="{294DAA8C-D75E-49EE-8D3C-E4D073843F2F}" dt="2022-03-25T04:05:22.123" v="1431" actId="14100"/>
          <ac:spMkLst>
            <pc:docMk/>
            <pc:sldMk cId="3879132100" sldId="386"/>
            <ac:spMk id="29" creationId="{4772F7DC-E541-4E65-BF9A-377AB8983691}"/>
          </ac:spMkLst>
        </pc:spChg>
        <pc:spChg chg="add mod">
          <ac:chgData name="Emelyn Ang" userId="d5b8bd39-e015-4b8c-ab24-0db29b9e9ca7" providerId="ADAL" clId="{294DAA8C-D75E-49EE-8D3C-E4D073843F2F}" dt="2022-03-25T04:05:47.395" v="1437" actId="20577"/>
          <ac:spMkLst>
            <pc:docMk/>
            <pc:sldMk cId="3879132100" sldId="386"/>
            <ac:spMk id="30" creationId="{81FB9F31-26C1-438A-8C52-B9F7391F7F57}"/>
          </ac:spMkLst>
        </pc:spChg>
        <pc:spChg chg="add mod">
          <ac:chgData name="Emelyn Ang" userId="d5b8bd39-e015-4b8c-ab24-0db29b9e9ca7" providerId="ADAL" clId="{294DAA8C-D75E-49EE-8D3C-E4D073843F2F}" dt="2022-03-25T04:06:27.507" v="1451" actId="20577"/>
          <ac:spMkLst>
            <pc:docMk/>
            <pc:sldMk cId="3879132100" sldId="386"/>
            <ac:spMk id="31" creationId="{BBC9EF17-16C0-4E38-A18D-CCA4BFE82EC8}"/>
          </ac:spMkLst>
        </pc:spChg>
        <pc:picChg chg="del mod">
          <ac:chgData name="Emelyn Ang" userId="d5b8bd39-e015-4b8c-ab24-0db29b9e9ca7" providerId="ADAL" clId="{294DAA8C-D75E-49EE-8D3C-E4D073843F2F}" dt="2022-03-25T03:39:52.937" v="640" actId="478"/>
          <ac:picMkLst>
            <pc:docMk/>
            <pc:sldMk cId="3879132100" sldId="386"/>
            <ac:picMk id="6" creationId="{D75678CF-5CDE-447C-9616-83E26AD3E931}"/>
          </ac:picMkLst>
        </pc:picChg>
        <pc:picChg chg="add mod modCrop">
          <ac:chgData name="Emelyn Ang" userId="d5b8bd39-e015-4b8c-ab24-0db29b9e9ca7" providerId="ADAL" clId="{294DAA8C-D75E-49EE-8D3C-E4D073843F2F}" dt="2022-03-25T04:00:59.362" v="1118" actId="1076"/>
          <ac:picMkLst>
            <pc:docMk/>
            <pc:sldMk cId="3879132100" sldId="386"/>
            <ac:picMk id="7" creationId="{E9FD35A2-EA90-4842-AD34-201387B698D1}"/>
          </ac:picMkLst>
        </pc:picChg>
        <pc:picChg chg="del">
          <ac:chgData name="Emelyn Ang" userId="d5b8bd39-e015-4b8c-ab24-0db29b9e9ca7" providerId="ADAL" clId="{294DAA8C-D75E-49EE-8D3C-E4D073843F2F}" dt="2022-03-25T03:40:08.010" v="652" actId="478"/>
          <ac:picMkLst>
            <pc:docMk/>
            <pc:sldMk cId="3879132100" sldId="386"/>
            <ac:picMk id="8" creationId="{EB20C0DA-5AC1-47C7-9C5B-20BA2260F8FC}"/>
          </ac:picMkLst>
        </pc:picChg>
        <pc:picChg chg="del">
          <ac:chgData name="Emelyn Ang" userId="d5b8bd39-e015-4b8c-ab24-0db29b9e9ca7" providerId="ADAL" clId="{294DAA8C-D75E-49EE-8D3C-E4D073843F2F}" dt="2022-03-25T03:40:08.346" v="653" actId="478"/>
          <ac:picMkLst>
            <pc:docMk/>
            <pc:sldMk cId="3879132100" sldId="386"/>
            <ac:picMk id="10" creationId="{7E5965E0-D6DC-4545-8798-41BC491F8C34}"/>
          </ac:picMkLst>
        </pc:picChg>
        <pc:picChg chg="add mod modCrop">
          <ac:chgData name="Emelyn Ang" userId="d5b8bd39-e015-4b8c-ab24-0db29b9e9ca7" providerId="ADAL" clId="{294DAA8C-D75E-49EE-8D3C-E4D073843F2F}" dt="2022-03-25T04:00:59.362" v="1118" actId="1076"/>
          <ac:picMkLst>
            <pc:docMk/>
            <pc:sldMk cId="3879132100" sldId="386"/>
            <ac:picMk id="11" creationId="{CE171EF3-D882-4999-B9DB-B921B997B56D}"/>
          </ac:picMkLst>
        </pc:picChg>
        <pc:picChg chg="del">
          <ac:chgData name="Emelyn Ang" userId="d5b8bd39-e015-4b8c-ab24-0db29b9e9ca7" providerId="ADAL" clId="{294DAA8C-D75E-49EE-8D3C-E4D073843F2F}" dt="2022-03-25T03:40:09.610" v="655" actId="478"/>
          <ac:picMkLst>
            <pc:docMk/>
            <pc:sldMk cId="3879132100" sldId="386"/>
            <ac:picMk id="12" creationId="{220E3AC9-B3F5-4E09-9E6A-706D900E79B0}"/>
          </ac:picMkLst>
        </pc:picChg>
        <pc:picChg chg="del">
          <ac:chgData name="Emelyn Ang" userId="d5b8bd39-e015-4b8c-ab24-0db29b9e9ca7" providerId="ADAL" clId="{294DAA8C-D75E-49EE-8D3C-E4D073843F2F}" dt="2022-03-25T03:40:08.843" v="654" actId="478"/>
          <ac:picMkLst>
            <pc:docMk/>
            <pc:sldMk cId="3879132100" sldId="386"/>
            <ac:picMk id="14" creationId="{4E4D00E2-57E9-49A9-891C-13EAC6AC31CF}"/>
          </ac:picMkLst>
        </pc:picChg>
        <pc:picChg chg="add del mod modCrop">
          <ac:chgData name="Emelyn Ang" userId="d5b8bd39-e015-4b8c-ab24-0db29b9e9ca7" providerId="ADAL" clId="{294DAA8C-D75E-49EE-8D3C-E4D073843F2F}" dt="2022-03-25T04:00:59.362" v="1118" actId="1076"/>
          <ac:picMkLst>
            <pc:docMk/>
            <pc:sldMk cId="3879132100" sldId="386"/>
            <ac:picMk id="20" creationId="{834AD1B4-A8C9-4A2D-9F6C-62015DB1DA6C}"/>
          </ac:picMkLst>
        </pc:picChg>
        <pc:picChg chg="add mod modCrop">
          <ac:chgData name="Emelyn Ang" userId="d5b8bd39-e015-4b8c-ab24-0db29b9e9ca7" providerId="ADAL" clId="{294DAA8C-D75E-49EE-8D3C-E4D073843F2F}" dt="2022-03-25T04:02:21.770" v="1122" actId="1076"/>
          <ac:picMkLst>
            <pc:docMk/>
            <pc:sldMk cId="3879132100" sldId="386"/>
            <ac:picMk id="25" creationId="{9DD53852-7F0C-4D50-B06D-9AB07694F267}"/>
          </ac:picMkLst>
        </pc:picChg>
        <pc:picChg chg="add mod">
          <ac:chgData name="Emelyn Ang" userId="d5b8bd39-e015-4b8c-ab24-0db29b9e9ca7" providerId="ADAL" clId="{294DAA8C-D75E-49EE-8D3C-E4D073843F2F}" dt="2022-03-25T04:02:48.130" v="1125" actId="1076"/>
          <ac:picMkLst>
            <pc:docMk/>
            <pc:sldMk cId="3879132100" sldId="386"/>
            <ac:picMk id="28" creationId="{CFDAAD56-0AD8-43F4-A13F-91B92587B9BB}"/>
          </ac:picMkLst>
        </pc:picChg>
        <pc:cxnChg chg="del">
          <ac:chgData name="Emelyn Ang" userId="d5b8bd39-e015-4b8c-ab24-0db29b9e9ca7" providerId="ADAL" clId="{294DAA8C-D75E-49EE-8D3C-E4D073843F2F}" dt="2022-03-25T03:40:10.410" v="656" actId="478"/>
          <ac:cxnSpMkLst>
            <pc:docMk/>
            <pc:sldMk cId="3879132100" sldId="386"/>
            <ac:cxnSpMk id="17" creationId="{27B6742E-0DC5-47B3-AD12-46138D2E0F7A}"/>
          </ac:cxnSpMkLst>
        </pc:cxnChg>
      </pc:sldChg>
      <pc:sldChg chg="del">
        <pc:chgData name="Emelyn Ang" userId="d5b8bd39-e015-4b8c-ab24-0db29b9e9ca7" providerId="ADAL" clId="{294DAA8C-D75E-49EE-8D3C-E4D073843F2F}" dt="2022-03-28T02:24:56.796" v="1624" actId="2696"/>
        <pc:sldMkLst>
          <pc:docMk/>
          <pc:sldMk cId="3103800056" sldId="387"/>
        </pc:sldMkLst>
      </pc:sldChg>
      <pc:sldChg chg="addSp delSp modSp add mod">
        <pc:chgData name="Emelyn Ang" userId="d5b8bd39-e015-4b8c-ab24-0db29b9e9ca7" providerId="ADAL" clId="{294DAA8C-D75E-49EE-8D3C-E4D073843F2F}" dt="2022-03-29T03:27:13.761" v="3764" actId="1076"/>
        <pc:sldMkLst>
          <pc:docMk/>
          <pc:sldMk cId="3174182513" sldId="387"/>
        </pc:sldMkLst>
        <pc:spChg chg="mod">
          <ac:chgData name="Emelyn Ang" userId="d5b8bd39-e015-4b8c-ab24-0db29b9e9ca7" providerId="ADAL" clId="{294DAA8C-D75E-49EE-8D3C-E4D073843F2F}" dt="2022-03-29T03:26:48.609" v="3716" actId="20577"/>
          <ac:spMkLst>
            <pc:docMk/>
            <pc:sldMk cId="3174182513" sldId="387"/>
            <ac:spMk id="2" creationId="{76B2FCFC-9777-4FC3-9BFE-D661BDE3100D}"/>
          </ac:spMkLst>
        </pc:spChg>
        <pc:spChg chg="add mod">
          <ac:chgData name="Emelyn Ang" userId="d5b8bd39-e015-4b8c-ab24-0db29b9e9ca7" providerId="ADAL" clId="{294DAA8C-D75E-49EE-8D3C-E4D073843F2F}" dt="2022-03-29T03:27:13.761" v="3764" actId="1076"/>
          <ac:spMkLst>
            <pc:docMk/>
            <pc:sldMk cId="3174182513" sldId="387"/>
            <ac:spMk id="10" creationId="{30F3B6F1-B88A-4870-BC0C-A2F34283A578}"/>
          </ac:spMkLst>
        </pc:spChg>
        <pc:picChg chg="del mod">
          <ac:chgData name="Emelyn Ang" userId="d5b8bd39-e015-4b8c-ab24-0db29b9e9ca7" providerId="ADAL" clId="{294DAA8C-D75E-49EE-8D3C-E4D073843F2F}" dt="2022-03-28T07:58:16.225" v="2546" actId="478"/>
          <ac:picMkLst>
            <pc:docMk/>
            <pc:sldMk cId="3174182513" sldId="387"/>
            <ac:picMk id="6" creationId="{1DA39753-40C2-4CAA-97B8-F4089237DA30}"/>
          </ac:picMkLst>
        </pc:picChg>
        <pc:picChg chg="add mod">
          <ac:chgData name="Emelyn Ang" userId="d5b8bd39-e015-4b8c-ab24-0db29b9e9ca7" providerId="ADAL" clId="{294DAA8C-D75E-49EE-8D3C-E4D073843F2F}" dt="2022-03-28T07:58:23" v="2551" actId="1076"/>
          <ac:picMkLst>
            <pc:docMk/>
            <pc:sldMk cId="3174182513" sldId="387"/>
            <ac:picMk id="7" creationId="{1200AC6C-461A-4F42-BD68-D249608D9E4F}"/>
          </ac:picMkLst>
        </pc:picChg>
        <pc:picChg chg="add del mod">
          <ac:chgData name="Emelyn Ang" userId="d5b8bd39-e015-4b8c-ab24-0db29b9e9ca7" providerId="ADAL" clId="{294DAA8C-D75E-49EE-8D3C-E4D073843F2F}" dt="2022-03-29T03:26:46.192" v="3714" actId="478"/>
          <ac:picMkLst>
            <pc:docMk/>
            <pc:sldMk cId="3174182513" sldId="387"/>
            <ac:picMk id="9" creationId="{1351BC66-442A-4504-815B-4DEA738C9F55}"/>
          </ac:picMkLst>
        </pc:picChg>
      </pc:sldChg>
      <pc:sldChg chg="add">
        <pc:chgData name="Emelyn Ang" userId="d5b8bd39-e015-4b8c-ab24-0db29b9e9ca7" providerId="ADAL" clId="{294DAA8C-D75E-49EE-8D3C-E4D073843F2F}" dt="2022-03-28T02:25:00.026" v="1625"/>
        <pc:sldMkLst>
          <pc:docMk/>
          <pc:sldMk cId="2474222764" sldId="388"/>
        </pc:sldMkLst>
      </pc:sldChg>
      <pc:sldChg chg="modSp del mod">
        <pc:chgData name="Emelyn Ang" userId="d5b8bd39-e015-4b8c-ab24-0db29b9e9ca7" providerId="ADAL" clId="{294DAA8C-D75E-49EE-8D3C-E4D073843F2F}" dt="2022-03-28T02:24:56.796" v="1624" actId="2696"/>
        <pc:sldMkLst>
          <pc:docMk/>
          <pc:sldMk cId="4021971904" sldId="388"/>
        </pc:sldMkLst>
        <pc:spChg chg="mod">
          <ac:chgData name="Emelyn Ang" userId="d5b8bd39-e015-4b8c-ab24-0db29b9e9ca7" providerId="ADAL" clId="{294DAA8C-D75E-49EE-8D3C-E4D073843F2F}" dt="2022-03-25T06:44:19.822" v="1457" actId="20577"/>
          <ac:spMkLst>
            <pc:docMk/>
            <pc:sldMk cId="4021971904" sldId="388"/>
            <ac:spMk id="2" creationId="{A2B5717D-224F-4A86-9B95-3BB0C6FA6520}"/>
          </ac:spMkLst>
        </pc:spChg>
      </pc:sldChg>
      <pc:sldChg chg="addSp modSp add mod ord">
        <pc:chgData name="Emelyn Ang" userId="d5b8bd39-e015-4b8c-ab24-0db29b9e9ca7" providerId="ADAL" clId="{294DAA8C-D75E-49EE-8D3C-E4D073843F2F}" dt="2022-03-29T02:22:30.295" v="3259" actId="572"/>
        <pc:sldMkLst>
          <pc:docMk/>
          <pc:sldMk cId="288768486" sldId="389"/>
        </pc:sldMkLst>
        <pc:spChg chg="add mod">
          <ac:chgData name="Emelyn Ang" userId="d5b8bd39-e015-4b8c-ab24-0db29b9e9ca7" providerId="ADAL" clId="{294DAA8C-D75E-49EE-8D3C-E4D073843F2F}" dt="2022-03-29T01:59:34.399" v="2942" actId="27636"/>
          <ac:spMkLst>
            <pc:docMk/>
            <pc:sldMk cId="288768486" sldId="389"/>
            <ac:spMk id="2" creationId="{8454DA04-C128-44E7-9AEA-531D84DC6132}"/>
          </ac:spMkLst>
        </pc:spChg>
        <pc:spChg chg="add mod">
          <ac:chgData name="Emelyn Ang" userId="d5b8bd39-e015-4b8c-ab24-0db29b9e9ca7" providerId="ADAL" clId="{294DAA8C-D75E-49EE-8D3C-E4D073843F2F}" dt="2022-03-29T02:03:52.741" v="3072" actId="20577"/>
          <ac:spMkLst>
            <pc:docMk/>
            <pc:sldMk cId="288768486" sldId="389"/>
            <ac:spMk id="8" creationId="{691B7A3E-6A94-4E4C-9054-1374A50E586B}"/>
          </ac:spMkLst>
        </pc:spChg>
        <pc:spChg chg="add mod">
          <ac:chgData name="Emelyn Ang" userId="d5b8bd39-e015-4b8c-ab24-0db29b9e9ca7" providerId="ADAL" clId="{294DAA8C-D75E-49EE-8D3C-E4D073843F2F}" dt="2022-03-29T02:03:38.251" v="3067" actId="14100"/>
          <ac:spMkLst>
            <pc:docMk/>
            <pc:sldMk cId="288768486" sldId="389"/>
            <ac:spMk id="9" creationId="{80C578A4-729F-42FD-B9C5-4FC6AB2F0C03}"/>
          </ac:spMkLst>
        </pc:spChg>
        <pc:spChg chg="add mod">
          <ac:chgData name="Emelyn Ang" userId="d5b8bd39-e015-4b8c-ab24-0db29b9e9ca7" providerId="ADAL" clId="{294DAA8C-D75E-49EE-8D3C-E4D073843F2F}" dt="2022-03-29T02:18:30.423" v="3231" actId="14100"/>
          <ac:spMkLst>
            <pc:docMk/>
            <pc:sldMk cId="288768486" sldId="389"/>
            <ac:spMk id="10" creationId="{8AAE9F41-1FFB-4326-9F0C-6EF154FA3AD7}"/>
          </ac:spMkLst>
        </pc:spChg>
        <pc:spChg chg="add mod">
          <ac:chgData name="Emelyn Ang" userId="d5b8bd39-e015-4b8c-ab24-0db29b9e9ca7" providerId="ADAL" clId="{294DAA8C-D75E-49EE-8D3C-E4D073843F2F}" dt="2022-03-29T02:08:04.037" v="3125" actId="20577"/>
          <ac:spMkLst>
            <pc:docMk/>
            <pc:sldMk cId="288768486" sldId="389"/>
            <ac:spMk id="11" creationId="{64379B9F-87A7-4FBA-98D0-D95C38AC7239}"/>
          </ac:spMkLst>
        </pc:spChg>
        <pc:spChg chg="add mod">
          <ac:chgData name="Emelyn Ang" userId="d5b8bd39-e015-4b8c-ab24-0db29b9e9ca7" providerId="ADAL" clId="{294DAA8C-D75E-49EE-8D3C-E4D073843F2F}" dt="2022-03-29T02:17:18.935" v="3225" actId="20577"/>
          <ac:spMkLst>
            <pc:docMk/>
            <pc:sldMk cId="288768486" sldId="389"/>
            <ac:spMk id="12" creationId="{88CD8767-8412-4A03-B172-34BC88F38691}"/>
          </ac:spMkLst>
        </pc:spChg>
        <pc:graphicFrameChg chg="mod modGraphic">
          <ac:chgData name="Emelyn Ang" userId="d5b8bd39-e015-4b8c-ab24-0db29b9e9ca7" providerId="ADAL" clId="{294DAA8C-D75E-49EE-8D3C-E4D073843F2F}" dt="2022-03-29T02:22:30.295" v="3259" actId="572"/>
          <ac:graphicFrameMkLst>
            <pc:docMk/>
            <pc:sldMk cId="288768486" sldId="389"/>
            <ac:graphicFrameMk id="5" creationId="{2E1F67CC-318D-472A-945B-42593C2F902E}"/>
          </ac:graphicFrameMkLst>
        </pc:graphicFrameChg>
        <pc:picChg chg="add mod">
          <ac:chgData name="Emelyn Ang" userId="d5b8bd39-e015-4b8c-ab24-0db29b9e9ca7" providerId="ADAL" clId="{294DAA8C-D75E-49EE-8D3C-E4D073843F2F}" dt="2022-03-29T02:01:24.435" v="3037" actId="14100"/>
          <ac:picMkLst>
            <pc:docMk/>
            <pc:sldMk cId="288768486" sldId="389"/>
            <ac:picMk id="6" creationId="{E21660CC-0857-40D9-963A-7405069A71CD}"/>
          </ac:picMkLst>
        </pc:picChg>
        <pc:picChg chg="add mod">
          <ac:chgData name="Emelyn Ang" userId="d5b8bd39-e015-4b8c-ab24-0db29b9e9ca7" providerId="ADAL" clId="{294DAA8C-D75E-49EE-8D3C-E4D073843F2F}" dt="2022-03-29T01:56:47.060" v="2910"/>
          <ac:picMkLst>
            <pc:docMk/>
            <pc:sldMk cId="288768486" sldId="389"/>
            <ac:picMk id="7" creationId="{3955A299-A5C9-4B5C-80A6-ACB5426BA1D9}"/>
          </ac:picMkLst>
        </pc:picChg>
      </pc:sldChg>
      <pc:sldChg chg="addSp delSp modSp new del mod">
        <pc:chgData name="Emelyn Ang" userId="d5b8bd39-e015-4b8c-ab24-0db29b9e9ca7" providerId="ADAL" clId="{294DAA8C-D75E-49EE-8D3C-E4D073843F2F}" dt="2022-03-28T02:24:56.796" v="1624" actId="2696"/>
        <pc:sldMkLst>
          <pc:docMk/>
          <pc:sldMk cId="4005934929" sldId="389"/>
        </pc:sldMkLst>
        <pc:spChg chg="del">
          <ac:chgData name="Emelyn Ang" userId="d5b8bd39-e015-4b8c-ab24-0db29b9e9ca7" providerId="ADAL" clId="{294DAA8C-D75E-49EE-8D3C-E4D073843F2F}" dt="2022-03-25T07:52:02.557" v="1474" actId="478"/>
          <ac:spMkLst>
            <pc:docMk/>
            <pc:sldMk cId="4005934929" sldId="389"/>
            <ac:spMk id="2" creationId="{4A45744A-F14D-4461-81AC-7F66EEB151E5}"/>
          </ac:spMkLst>
        </pc:spChg>
        <pc:spChg chg="mod">
          <ac:chgData name="Emelyn Ang" userId="d5b8bd39-e015-4b8c-ab24-0db29b9e9ca7" providerId="ADAL" clId="{294DAA8C-D75E-49EE-8D3C-E4D073843F2F}" dt="2022-03-25T07:56:09.482" v="1548" actId="20577"/>
          <ac:spMkLst>
            <pc:docMk/>
            <pc:sldMk cId="4005934929" sldId="389"/>
            <ac:spMk id="4" creationId="{9A407F27-9FBC-4F57-B5DE-89B29B019D4C}"/>
          </ac:spMkLst>
        </pc:spChg>
        <pc:graphicFrameChg chg="add mod modGraphic">
          <ac:chgData name="Emelyn Ang" userId="d5b8bd39-e015-4b8c-ab24-0db29b9e9ca7" providerId="ADAL" clId="{294DAA8C-D75E-49EE-8D3C-E4D073843F2F}" dt="2022-03-25T08:06:34.769" v="1557" actId="1076"/>
          <ac:graphicFrameMkLst>
            <pc:docMk/>
            <pc:sldMk cId="4005934929" sldId="389"/>
            <ac:graphicFrameMk id="5" creationId="{2E1F67CC-318D-472A-945B-42593C2F902E}"/>
          </ac:graphicFrameMkLst>
        </pc:graphicFrameChg>
      </pc:sldChg>
      <pc:sldChg chg="modSp new mod ord">
        <pc:chgData name="Emelyn Ang" userId="d5b8bd39-e015-4b8c-ab24-0db29b9e9ca7" providerId="ADAL" clId="{294DAA8C-D75E-49EE-8D3C-E4D073843F2F}" dt="2022-03-28T02:22:54.253" v="1601" actId="20577"/>
        <pc:sldMkLst>
          <pc:docMk/>
          <pc:sldMk cId="678329518" sldId="390"/>
        </pc:sldMkLst>
        <pc:spChg chg="mod">
          <ac:chgData name="Emelyn Ang" userId="d5b8bd39-e015-4b8c-ab24-0db29b9e9ca7" providerId="ADAL" clId="{294DAA8C-D75E-49EE-8D3C-E4D073843F2F}" dt="2022-03-28T02:22:54.253" v="1601" actId="20577"/>
          <ac:spMkLst>
            <pc:docMk/>
            <pc:sldMk cId="678329518" sldId="390"/>
            <ac:spMk id="2" creationId="{6FBD7265-A8B2-488C-ADE7-041D2210D74D}"/>
          </ac:spMkLst>
        </pc:spChg>
      </pc:sldChg>
      <pc:sldChg chg="modSp new mod">
        <pc:chgData name="Emelyn Ang" userId="d5b8bd39-e015-4b8c-ab24-0db29b9e9ca7" providerId="ADAL" clId="{294DAA8C-D75E-49EE-8D3C-E4D073843F2F}" dt="2022-03-28T02:23:19.469" v="1620" actId="20577"/>
        <pc:sldMkLst>
          <pc:docMk/>
          <pc:sldMk cId="692720267" sldId="391"/>
        </pc:sldMkLst>
        <pc:spChg chg="mod">
          <ac:chgData name="Emelyn Ang" userId="d5b8bd39-e015-4b8c-ab24-0db29b9e9ca7" providerId="ADAL" clId="{294DAA8C-D75E-49EE-8D3C-E4D073843F2F}" dt="2022-03-28T02:23:19.469" v="1620" actId="20577"/>
          <ac:spMkLst>
            <pc:docMk/>
            <pc:sldMk cId="692720267" sldId="391"/>
            <ac:spMk id="2" creationId="{57EB3E2F-0856-40D5-A6C9-76607C63BD5D}"/>
          </ac:spMkLst>
        </pc:spChg>
      </pc:sldChg>
      <pc:sldChg chg="add">
        <pc:chgData name="Emelyn Ang" userId="d5b8bd39-e015-4b8c-ab24-0db29b9e9ca7" providerId="ADAL" clId="{294DAA8C-D75E-49EE-8D3C-E4D073843F2F}" dt="2022-03-28T02:23:36.572" v="1623"/>
        <pc:sldMkLst>
          <pc:docMk/>
          <pc:sldMk cId="3065533810" sldId="392"/>
        </pc:sldMkLst>
      </pc:sldChg>
      <pc:sldChg chg="addSp delSp modSp add mod">
        <pc:chgData name="Emelyn Ang" userId="d5b8bd39-e015-4b8c-ab24-0db29b9e9ca7" providerId="ADAL" clId="{294DAA8C-D75E-49EE-8D3C-E4D073843F2F}" dt="2022-03-29T03:24:35.602" v="3708" actId="20577"/>
        <pc:sldMkLst>
          <pc:docMk/>
          <pc:sldMk cId="1798177786" sldId="393"/>
        </pc:sldMkLst>
        <pc:spChg chg="mod">
          <ac:chgData name="Emelyn Ang" userId="d5b8bd39-e015-4b8c-ab24-0db29b9e9ca7" providerId="ADAL" clId="{294DAA8C-D75E-49EE-8D3C-E4D073843F2F}" dt="2022-03-29T03:24:35.602" v="3708" actId="20577"/>
          <ac:spMkLst>
            <pc:docMk/>
            <pc:sldMk cId="1798177786" sldId="393"/>
            <ac:spMk id="2" creationId="{F701A9E7-782C-4C5F-AF61-5AD30FEBA415}"/>
          </ac:spMkLst>
        </pc:spChg>
        <pc:spChg chg="mod">
          <ac:chgData name="Emelyn Ang" userId="d5b8bd39-e015-4b8c-ab24-0db29b9e9ca7" providerId="ADAL" clId="{294DAA8C-D75E-49EE-8D3C-E4D073843F2F}" dt="2022-03-28T07:14:18.100" v="2464" actId="20577"/>
          <ac:spMkLst>
            <pc:docMk/>
            <pc:sldMk cId="1798177786" sldId="393"/>
            <ac:spMk id="4" creationId="{F4EEC3A8-3C33-41DB-83A6-F51837868082}"/>
          </ac:spMkLst>
        </pc:spChg>
        <pc:spChg chg="del">
          <ac:chgData name="Emelyn Ang" userId="d5b8bd39-e015-4b8c-ab24-0db29b9e9ca7" providerId="ADAL" clId="{294DAA8C-D75E-49EE-8D3C-E4D073843F2F}" dt="2022-03-29T01:42:25.810" v="2845" actId="21"/>
          <ac:spMkLst>
            <pc:docMk/>
            <pc:sldMk cId="1798177786" sldId="393"/>
            <ac:spMk id="10" creationId="{E789D4D2-1452-44B0-BB23-8C43EF2243A5}"/>
          </ac:spMkLst>
        </pc:spChg>
        <pc:picChg chg="mod">
          <ac:chgData name="Emelyn Ang" userId="d5b8bd39-e015-4b8c-ab24-0db29b9e9ca7" providerId="ADAL" clId="{294DAA8C-D75E-49EE-8D3C-E4D073843F2F}" dt="2022-03-29T02:44:56.875" v="3388" actId="14100"/>
          <ac:picMkLst>
            <pc:docMk/>
            <pc:sldMk cId="1798177786" sldId="393"/>
            <ac:picMk id="6" creationId="{184B759E-4435-447E-A73B-E449FDAEE61A}"/>
          </ac:picMkLst>
        </pc:picChg>
        <pc:picChg chg="mod">
          <ac:chgData name="Emelyn Ang" userId="d5b8bd39-e015-4b8c-ab24-0db29b9e9ca7" providerId="ADAL" clId="{294DAA8C-D75E-49EE-8D3C-E4D073843F2F}" dt="2022-03-29T02:45:00.259" v="3389" actId="14100"/>
          <ac:picMkLst>
            <pc:docMk/>
            <pc:sldMk cId="1798177786" sldId="393"/>
            <ac:picMk id="8" creationId="{754DF768-CBAB-4473-AE63-F947A3EAB363}"/>
          </ac:picMkLst>
        </pc:picChg>
        <pc:picChg chg="del">
          <ac:chgData name="Emelyn Ang" userId="d5b8bd39-e015-4b8c-ab24-0db29b9e9ca7" providerId="ADAL" clId="{294DAA8C-D75E-49EE-8D3C-E4D073843F2F}" dt="2022-03-29T01:42:25.810" v="2845" actId="21"/>
          <ac:picMkLst>
            <pc:docMk/>
            <pc:sldMk cId="1798177786" sldId="393"/>
            <ac:picMk id="9" creationId="{AE8579CA-FCD9-4ACD-9BE8-6516C263732D}"/>
          </ac:picMkLst>
        </pc:picChg>
        <pc:picChg chg="add mod ord">
          <ac:chgData name="Emelyn Ang" userId="d5b8bd39-e015-4b8c-ab24-0db29b9e9ca7" providerId="ADAL" clId="{294DAA8C-D75E-49EE-8D3C-E4D073843F2F}" dt="2022-03-29T02:44:39.486" v="3387" actId="167"/>
          <ac:picMkLst>
            <pc:docMk/>
            <pc:sldMk cId="1798177786" sldId="393"/>
            <ac:picMk id="11" creationId="{4F6390C4-DACD-40A7-BFE2-BCA9548FC4DE}"/>
          </ac:picMkLst>
        </pc:picChg>
        <pc:picChg chg="del">
          <ac:chgData name="Emelyn Ang" userId="d5b8bd39-e015-4b8c-ab24-0db29b9e9ca7" providerId="ADAL" clId="{294DAA8C-D75E-49EE-8D3C-E4D073843F2F}" dt="2022-03-28T07:14:25.459" v="2465" actId="478"/>
          <ac:picMkLst>
            <pc:docMk/>
            <pc:sldMk cId="1798177786" sldId="393"/>
            <ac:picMk id="12" creationId="{2EDBB386-51EA-4E89-AAED-98E9CE7A19E4}"/>
          </ac:picMkLst>
        </pc:picChg>
      </pc:sldChg>
      <pc:sldChg chg="add del">
        <pc:chgData name="Emelyn Ang" userId="d5b8bd39-e015-4b8c-ab24-0db29b9e9ca7" providerId="ADAL" clId="{294DAA8C-D75E-49EE-8D3C-E4D073843F2F}" dt="2022-03-28T03:44:19.345" v="1736" actId="2696"/>
        <pc:sldMkLst>
          <pc:docMk/>
          <pc:sldMk cId="2331294328" sldId="393"/>
        </pc:sldMkLst>
      </pc:sldChg>
      <pc:sldChg chg="modSp new mod">
        <pc:chgData name="Emelyn Ang" userId="d5b8bd39-e015-4b8c-ab24-0db29b9e9ca7" providerId="ADAL" clId="{294DAA8C-D75E-49EE-8D3C-E4D073843F2F}" dt="2022-03-28T03:44:41.269" v="1741" actId="20577"/>
        <pc:sldMkLst>
          <pc:docMk/>
          <pc:sldMk cId="2706698899" sldId="394"/>
        </pc:sldMkLst>
        <pc:spChg chg="mod">
          <ac:chgData name="Emelyn Ang" userId="d5b8bd39-e015-4b8c-ab24-0db29b9e9ca7" providerId="ADAL" clId="{294DAA8C-D75E-49EE-8D3C-E4D073843F2F}" dt="2022-03-28T03:44:41.269" v="1741" actId="20577"/>
          <ac:spMkLst>
            <pc:docMk/>
            <pc:sldMk cId="2706698899" sldId="394"/>
            <ac:spMk id="4" creationId="{AFE4131B-E693-4815-8D5D-1E94C900BDC7}"/>
          </ac:spMkLst>
        </pc:spChg>
      </pc:sldChg>
      <pc:sldChg chg="modSp new mod">
        <pc:chgData name="Emelyn Ang" userId="d5b8bd39-e015-4b8c-ab24-0db29b9e9ca7" providerId="ADAL" clId="{294DAA8C-D75E-49EE-8D3C-E4D073843F2F}" dt="2022-03-28T03:46:23.126" v="1962" actId="20577"/>
        <pc:sldMkLst>
          <pc:docMk/>
          <pc:sldMk cId="2418755887" sldId="395"/>
        </pc:sldMkLst>
        <pc:spChg chg="mod">
          <ac:chgData name="Emelyn Ang" userId="d5b8bd39-e015-4b8c-ab24-0db29b9e9ca7" providerId="ADAL" clId="{294DAA8C-D75E-49EE-8D3C-E4D073843F2F}" dt="2022-03-28T03:46:23.126" v="1962" actId="20577"/>
          <ac:spMkLst>
            <pc:docMk/>
            <pc:sldMk cId="2418755887" sldId="395"/>
            <ac:spMk id="2" creationId="{9FF41B10-5180-4574-8089-2CE1D98C69BA}"/>
          </ac:spMkLst>
        </pc:spChg>
        <pc:spChg chg="mod">
          <ac:chgData name="Emelyn Ang" userId="d5b8bd39-e015-4b8c-ab24-0db29b9e9ca7" providerId="ADAL" clId="{294DAA8C-D75E-49EE-8D3C-E4D073843F2F}" dt="2022-03-28T03:44:59.814" v="1763" actId="20577"/>
          <ac:spMkLst>
            <pc:docMk/>
            <pc:sldMk cId="2418755887" sldId="395"/>
            <ac:spMk id="4" creationId="{ABE1B1CC-E011-464C-9AAD-F1023FDF7EE0}"/>
          </ac:spMkLst>
        </pc:spChg>
      </pc:sldChg>
      <pc:sldChg chg="addSp delSp modSp add mod">
        <pc:chgData name="Emelyn Ang" userId="d5b8bd39-e015-4b8c-ab24-0db29b9e9ca7" providerId="ADAL" clId="{294DAA8C-D75E-49EE-8D3C-E4D073843F2F}" dt="2022-03-28T07:03:26.690" v="2201" actId="1076"/>
        <pc:sldMkLst>
          <pc:docMk/>
          <pc:sldMk cId="1560088464" sldId="396"/>
        </pc:sldMkLst>
        <pc:spChg chg="mod">
          <ac:chgData name="Emelyn Ang" userId="d5b8bd39-e015-4b8c-ab24-0db29b9e9ca7" providerId="ADAL" clId="{294DAA8C-D75E-49EE-8D3C-E4D073843F2F}" dt="2022-03-28T06:17:03.462" v="2097" actId="20577"/>
          <ac:spMkLst>
            <pc:docMk/>
            <pc:sldMk cId="1560088464" sldId="396"/>
            <ac:spMk id="4" creationId="{4F6B3F2C-954F-4158-96A9-A030A3B1F93A}"/>
          </ac:spMkLst>
        </pc:spChg>
        <pc:spChg chg="mod">
          <ac:chgData name="Emelyn Ang" userId="d5b8bd39-e015-4b8c-ab24-0db29b9e9ca7" providerId="ADAL" clId="{294DAA8C-D75E-49EE-8D3C-E4D073843F2F}" dt="2022-03-28T06:24:26.774" v="2171" actId="14100"/>
          <ac:spMkLst>
            <pc:docMk/>
            <pc:sldMk cId="1560088464" sldId="396"/>
            <ac:spMk id="12" creationId="{7B0EBA3C-1119-4A12-BF41-482840B371E5}"/>
          </ac:spMkLst>
        </pc:spChg>
        <pc:picChg chg="add mod">
          <ac:chgData name="Emelyn Ang" userId="d5b8bd39-e015-4b8c-ab24-0db29b9e9ca7" providerId="ADAL" clId="{294DAA8C-D75E-49EE-8D3C-E4D073843F2F}" dt="2022-03-28T07:03:26.690" v="2201" actId="1076"/>
          <ac:picMkLst>
            <pc:docMk/>
            <pc:sldMk cId="1560088464" sldId="396"/>
            <ac:picMk id="11" creationId="{4335C3E5-0B5A-412C-B2A0-4A8EC8268CCB}"/>
          </ac:picMkLst>
        </pc:picChg>
        <pc:picChg chg="del mod">
          <ac:chgData name="Emelyn Ang" userId="d5b8bd39-e015-4b8c-ab24-0db29b9e9ca7" providerId="ADAL" clId="{294DAA8C-D75E-49EE-8D3C-E4D073843F2F}" dt="2022-03-28T06:15:10.213" v="2090" actId="478"/>
          <ac:picMkLst>
            <pc:docMk/>
            <pc:sldMk cId="1560088464" sldId="396"/>
            <ac:picMk id="15" creationId="{32B9C290-DA38-497E-B1E7-C07922DEFC77}"/>
          </ac:picMkLst>
        </pc:picChg>
        <pc:picChg chg="mod">
          <ac:chgData name="Emelyn Ang" userId="d5b8bd39-e015-4b8c-ab24-0db29b9e9ca7" providerId="ADAL" clId="{294DAA8C-D75E-49EE-8D3C-E4D073843F2F}" dt="2022-03-28T06:24:21.008" v="2170" actId="14826"/>
          <ac:picMkLst>
            <pc:docMk/>
            <pc:sldMk cId="1560088464" sldId="396"/>
            <ac:picMk id="17" creationId="{45DED5C1-8771-46BD-880C-9894EAC9D8D8}"/>
          </ac:picMkLst>
        </pc:picChg>
      </pc:sldChg>
      <pc:sldChg chg="addSp delSp modSp add mod ord">
        <pc:chgData name="Emelyn Ang" userId="d5b8bd39-e015-4b8c-ab24-0db29b9e9ca7" providerId="ADAL" clId="{294DAA8C-D75E-49EE-8D3C-E4D073843F2F}" dt="2022-03-30T05:45:09.296" v="4633" actId="20577"/>
        <pc:sldMkLst>
          <pc:docMk/>
          <pc:sldMk cId="3429263666" sldId="397"/>
        </pc:sldMkLst>
        <pc:spChg chg="mod">
          <ac:chgData name="Emelyn Ang" userId="d5b8bd39-e015-4b8c-ab24-0db29b9e9ca7" providerId="ADAL" clId="{294DAA8C-D75E-49EE-8D3C-E4D073843F2F}" dt="2022-03-30T05:45:09.296" v="4633" actId="20577"/>
          <ac:spMkLst>
            <pc:docMk/>
            <pc:sldMk cId="3429263666" sldId="397"/>
            <ac:spMk id="2" creationId="{F0E8BE8E-D4ED-47EB-BF39-905662AFBCF5}"/>
          </ac:spMkLst>
        </pc:spChg>
        <pc:spChg chg="mod">
          <ac:chgData name="Emelyn Ang" userId="d5b8bd39-e015-4b8c-ab24-0db29b9e9ca7" providerId="ADAL" clId="{294DAA8C-D75E-49EE-8D3C-E4D073843F2F}" dt="2022-03-29T02:36:43.258" v="3314" actId="20577"/>
          <ac:spMkLst>
            <pc:docMk/>
            <pc:sldMk cId="3429263666" sldId="397"/>
            <ac:spMk id="4" creationId="{9FEE629D-534F-4A75-8941-1C705BFB3FE6}"/>
          </ac:spMkLst>
        </pc:spChg>
        <pc:spChg chg="del">
          <ac:chgData name="Emelyn Ang" userId="d5b8bd39-e015-4b8c-ab24-0db29b9e9ca7" providerId="ADAL" clId="{294DAA8C-D75E-49EE-8D3C-E4D073843F2F}" dt="2022-03-29T01:35:32.654" v="2733" actId="478"/>
          <ac:spMkLst>
            <pc:docMk/>
            <pc:sldMk cId="3429263666" sldId="397"/>
            <ac:spMk id="13" creationId="{83E2805F-BB26-46FD-AC40-5B152FAF3D3F}"/>
          </ac:spMkLst>
        </pc:spChg>
        <pc:spChg chg="del">
          <ac:chgData name="Emelyn Ang" userId="d5b8bd39-e015-4b8c-ab24-0db29b9e9ca7" providerId="ADAL" clId="{294DAA8C-D75E-49EE-8D3C-E4D073843F2F}" dt="2022-03-29T01:35:32.654" v="2733" actId="478"/>
          <ac:spMkLst>
            <pc:docMk/>
            <pc:sldMk cId="3429263666" sldId="397"/>
            <ac:spMk id="15" creationId="{7E2ED867-CD05-4A6F-9D59-F298FD24B34D}"/>
          </ac:spMkLst>
        </pc:spChg>
        <pc:spChg chg="add mod">
          <ac:chgData name="Emelyn Ang" userId="d5b8bd39-e015-4b8c-ab24-0db29b9e9ca7" providerId="ADAL" clId="{294DAA8C-D75E-49EE-8D3C-E4D073843F2F}" dt="2022-03-29T01:36:39.136" v="2753" actId="122"/>
          <ac:spMkLst>
            <pc:docMk/>
            <pc:sldMk cId="3429263666" sldId="397"/>
            <ac:spMk id="16" creationId="{71AB0910-D855-40E6-9B53-8B4A6C8932CC}"/>
          </ac:spMkLst>
        </pc:spChg>
        <pc:spChg chg="add mod">
          <ac:chgData name="Emelyn Ang" userId="d5b8bd39-e015-4b8c-ab24-0db29b9e9ca7" providerId="ADAL" clId="{294DAA8C-D75E-49EE-8D3C-E4D073843F2F}" dt="2022-03-29T01:36:37.360" v="2752" actId="122"/>
          <ac:spMkLst>
            <pc:docMk/>
            <pc:sldMk cId="3429263666" sldId="397"/>
            <ac:spMk id="18" creationId="{66198F7C-B345-46C2-9F28-A2394A86701D}"/>
          </ac:spMkLst>
        </pc:spChg>
        <pc:picChg chg="del">
          <ac:chgData name="Emelyn Ang" userId="d5b8bd39-e015-4b8c-ab24-0db29b9e9ca7" providerId="ADAL" clId="{294DAA8C-D75E-49EE-8D3C-E4D073843F2F}" dt="2022-03-28T08:45:02.440" v="2598" actId="478"/>
          <ac:picMkLst>
            <pc:docMk/>
            <pc:sldMk cId="3429263666" sldId="397"/>
            <ac:picMk id="6" creationId="{D75678CF-5CDE-447C-9616-83E26AD3E931}"/>
          </ac:picMkLst>
        </pc:picChg>
        <pc:picChg chg="del">
          <ac:chgData name="Emelyn Ang" userId="d5b8bd39-e015-4b8c-ab24-0db29b9e9ca7" providerId="ADAL" clId="{294DAA8C-D75E-49EE-8D3C-E4D073843F2F}" dt="2022-03-28T08:45:04.088" v="2599" actId="478"/>
          <ac:picMkLst>
            <pc:docMk/>
            <pc:sldMk cId="3429263666" sldId="397"/>
            <ac:picMk id="8" creationId="{EB20C0DA-5AC1-47C7-9C5B-20BA2260F8FC}"/>
          </ac:picMkLst>
        </pc:picChg>
        <pc:picChg chg="del">
          <ac:chgData name="Emelyn Ang" userId="d5b8bd39-e015-4b8c-ab24-0db29b9e9ca7" providerId="ADAL" clId="{294DAA8C-D75E-49EE-8D3C-E4D073843F2F}" dt="2022-03-28T08:45:05.703" v="2600" actId="478"/>
          <ac:picMkLst>
            <pc:docMk/>
            <pc:sldMk cId="3429263666" sldId="397"/>
            <ac:picMk id="10" creationId="{7E5965E0-D6DC-4545-8798-41BC491F8C34}"/>
          </ac:picMkLst>
        </pc:picChg>
        <pc:picChg chg="mod">
          <ac:chgData name="Emelyn Ang" userId="d5b8bd39-e015-4b8c-ab24-0db29b9e9ca7" providerId="ADAL" clId="{294DAA8C-D75E-49EE-8D3C-E4D073843F2F}" dt="2022-03-29T07:16:49.393" v="3832" actId="1036"/>
          <ac:picMkLst>
            <pc:docMk/>
            <pc:sldMk cId="3429263666" sldId="397"/>
            <ac:picMk id="12" creationId="{220E3AC9-B3F5-4E09-9E6A-706D900E79B0}"/>
          </ac:picMkLst>
        </pc:picChg>
        <pc:picChg chg="mod">
          <ac:chgData name="Emelyn Ang" userId="d5b8bd39-e015-4b8c-ab24-0db29b9e9ca7" providerId="ADAL" clId="{294DAA8C-D75E-49EE-8D3C-E4D073843F2F}" dt="2022-03-29T01:36:30.806" v="2750" actId="1076"/>
          <ac:picMkLst>
            <pc:docMk/>
            <pc:sldMk cId="3429263666" sldId="397"/>
            <ac:picMk id="14" creationId="{4E4D00E2-57E9-49A9-891C-13EAC6AC31CF}"/>
          </ac:picMkLst>
        </pc:picChg>
        <pc:cxnChg chg="del">
          <ac:chgData name="Emelyn Ang" userId="d5b8bd39-e015-4b8c-ab24-0db29b9e9ca7" providerId="ADAL" clId="{294DAA8C-D75E-49EE-8D3C-E4D073843F2F}" dt="2022-03-28T08:45:08.343" v="2601" actId="478"/>
          <ac:cxnSpMkLst>
            <pc:docMk/>
            <pc:sldMk cId="3429263666" sldId="397"/>
            <ac:cxnSpMk id="17" creationId="{27B6742E-0DC5-47B3-AD12-46138D2E0F7A}"/>
          </ac:cxnSpMkLst>
        </pc:cxnChg>
      </pc:sldChg>
      <pc:sldChg chg="addSp delSp modSp add mod">
        <pc:chgData name="Emelyn Ang" userId="d5b8bd39-e015-4b8c-ab24-0db29b9e9ca7" providerId="ADAL" clId="{294DAA8C-D75E-49EE-8D3C-E4D073843F2F}" dt="2022-03-30T04:06:20.696" v="4468" actId="20577"/>
        <pc:sldMkLst>
          <pc:docMk/>
          <pc:sldMk cId="2050097275" sldId="398"/>
        </pc:sldMkLst>
        <pc:spChg chg="add del mod">
          <ac:chgData name="Emelyn Ang" userId="d5b8bd39-e015-4b8c-ab24-0db29b9e9ca7" providerId="ADAL" clId="{294DAA8C-D75E-49EE-8D3C-E4D073843F2F}" dt="2022-03-30T03:38:43.725" v="4117" actId="27636"/>
          <ac:spMkLst>
            <pc:docMk/>
            <pc:sldMk cId="2050097275" sldId="398"/>
            <ac:spMk id="2" creationId="{114AA85B-6DB2-4B23-9AA8-9C0D57900C88}"/>
          </ac:spMkLst>
        </pc:spChg>
        <pc:spChg chg="del">
          <ac:chgData name="Emelyn Ang" userId="d5b8bd39-e015-4b8c-ab24-0db29b9e9ca7" providerId="ADAL" clId="{294DAA8C-D75E-49EE-8D3C-E4D073843F2F}" dt="2022-03-29T02:46:50.155" v="3398" actId="478"/>
          <ac:spMkLst>
            <pc:docMk/>
            <pc:sldMk cId="2050097275" sldId="398"/>
            <ac:spMk id="5" creationId="{6BDA6356-A419-43E4-8C0C-FCBA0E0BB531}"/>
          </ac:spMkLst>
        </pc:spChg>
        <pc:spChg chg="del">
          <ac:chgData name="Emelyn Ang" userId="d5b8bd39-e015-4b8c-ab24-0db29b9e9ca7" providerId="ADAL" clId="{294DAA8C-D75E-49EE-8D3C-E4D073843F2F}" dt="2022-03-29T02:46:44.588" v="3395" actId="478"/>
          <ac:spMkLst>
            <pc:docMk/>
            <pc:sldMk cId="2050097275" sldId="398"/>
            <ac:spMk id="9" creationId="{1BB55882-EEFB-476F-A8C3-CE6567276288}"/>
          </ac:spMkLst>
        </pc:spChg>
        <pc:spChg chg="add del mod">
          <ac:chgData name="Emelyn Ang" userId="d5b8bd39-e015-4b8c-ab24-0db29b9e9ca7" providerId="ADAL" clId="{294DAA8C-D75E-49EE-8D3C-E4D073843F2F}" dt="2022-03-30T03:34:36.962" v="3915" actId="478"/>
          <ac:spMkLst>
            <pc:docMk/>
            <pc:sldMk cId="2050097275" sldId="398"/>
            <ac:spMk id="10" creationId="{30B9D834-986E-421D-8D2F-5AC6E71E4673}"/>
          </ac:spMkLst>
        </pc:spChg>
        <pc:spChg chg="del">
          <ac:chgData name="Emelyn Ang" userId="d5b8bd39-e015-4b8c-ab24-0db29b9e9ca7" providerId="ADAL" clId="{294DAA8C-D75E-49EE-8D3C-E4D073843F2F}" dt="2022-03-29T02:46:47.596" v="3397" actId="478"/>
          <ac:spMkLst>
            <pc:docMk/>
            <pc:sldMk cId="2050097275" sldId="398"/>
            <ac:spMk id="10" creationId="{C2D2D961-2C76-4A68-83C1-6A2D6FF50070}"/>
          </ac:spMkLst>
        </pc:spChg>
        <pc:spChg chg="del">
          <ac:chgData name="Emelyn Ang" userId="d5b8bd39-e015-4b8c-ab24-0db29b9e9ca7" providerId="ADAL" clId="{294DAA8C-D75E-49EE-8D3C-E4D073843F2F}" dt="2022-03-29T02:46:46.203" v="3396" actId="478"/>
          <ac:spMkLst>
            <pc:docMk/>
            <pc:sldMk cId="2050097275" sldId="398"/>
            <ac:spMk id="11" creationId="{BCB7101D-626B-4E1E-8D01-6798C161620B}"/>
          </ac:spMkLst>
        </pc:spChg>
        <pc:spChg chg="add mod">
          <ac:chgData name="Emelyn Ang" userId="d5b8bd39-e015-4b8c-ab24-0db29b9e9ca7" providerId="ADAL" clId="{294DAA8C-D75E-49EE-8D3C-E4D073843F2F}" dt="2022-03-30T04:05:56.951" v="4459" actId="20577"/>
          <ac:spMkLst>
            <pc:docMk/>
            <pc:sldMk cId="2050097275" sldId="398"/>
            <ac:spMk id="14" creationId="{A9F48D41-9D6A-43DB-973C-D60A9B281834}"/>
          </ac:spMkLst>
        </pc:spChg>
        <pc:graphicFrameChg chg="add mod">
          <ac:chgData name="Emelyn Ang" userId="d5b8bd39-e015-4b8c-ab24-0db29b9e9ca7" providerId="ADAL" clId="{294DAA8C-D75E-49EE-8D3C-E4D073843F2F}" dt="2022-03-30T03:38:33.406" v="4108" actId="14100"/>
          <ac:graphicFrameMkLst>
            <pc:docMk/>
            <pc:sldMk cId="2050097275" sldId="398"/>
            <ac:graphicFrameMk id="9" creationId="{9AD816FC-69FB-466F-8478-387379354609}"/>
          </ac:graphicFrameMkLst>
        </pc:graphicFrameChg>
        <pc:graphicFrameChg chg="add del mod">
          <ac:chgData name="Emelyn Ang" userId="d5b8bd39-e015-4b8c-ab24-0db29b9e9ca7" providerId="ADAL" clId="{294DAA8C-D75E-49EE-8D3C-E4D073843F2F}" dt="2022-03-30T04:02:24.621" v="4331" actId="478"/>
          <ac:graphicFrameMkLst>
            <pc:docMk/>
            <pc:sldMk cId="2050097275" sldId="398"/>
            <ac:graphicFrameMk id="11" creationId="{718A7BD8-AD57-4762-BDBE-E5FDC5FF61BE}"/>
          </ac:graphicFrameMkLst>
        </pc:graphicFrameChg>
        <pc:graphicFrameChg chg="add del mod">
          <ac:chgData name="Emelyn Ang" userId="d5b8bd39-e015-4b8c-ab24-0db29b9e9ca7" providerId="ADAL" clId="{294DAA8C-D75E-49EE-8D3C-E4D073843F2F}" dt="2022-03-30T03:41:26.758" v="4147" actId="478"/>
          <ac:graphicFrameMkLst>
            <pc:docMk/>
            <pc:sldMk cId="2050097275" sldId="398"/>
            <ac:graphicFrameMk id="12" creationId="{E1E8935D-6D82-4BEB-9251-631292DDE1D2}"/>
          </ac:graphicFrameMkLst>
        </pc:graphicFrameChg>
        <pc:graphicFrameChg chg="add mod">
          <ac:chgData name="Emelyn Ang" userId="d5b8bd39-e015-4b8c-ab24-0db29b9e9ca7" providerId="ADAL" clId="{294DAA8C-D75E-49EE-8D3C-E4D073843F2F}" dt="2022-03-30T03:43:12.079" v="4176" actId="14100"/>
          <ac:graphicFrameMkLst>
            <pc:docMk/>
            <pc:sldMk cId="2050097275" sldId="398"/>
            <ac:graphicFrameMk id="13" creationId="{E1E8935D-6D82-4BEB-9251-631292DDE1D2}"/>
          </ac:graphicFrameMkLst>
        </pc:graphicFrameChg>
        <pc:graphicFrameChg chg="add mod modGraphic">
          <ac:chgData name="Emelyn Ang" userId="d5b8bd39-e015-4b8c-ab24-0db29b9e9ca7" providerId="ADAL" clId="{294DAA8C-D75E-49EE-8D3C-E4D073843F2F}" dt="2022-03-30T04:06:20.696" v="4468" actId="20577"/>
          <ac:graphicFrameMkLst>
            <pc:docMk/>
            <pc:sldMk cId="2050097275" sldId="398"/>
            <ac:graphicFrameMk id="15" creationId="{8ED2FF17-724A-46EF-8B53-46D0B667A788}"/>
          </ac:graphicFrameMkLst>
        </pc:graphicFrameChg>
        <pc:picChg chg="del">
          <ac:chgData name="Emelyn Ang" userId="d5b8bd39-e015-4b8c-ab24-0db29b9e9ca7" providerId="ADAL" clId="{294DAA8C-D75E-49EE-8D3C-E4D073843F2F}" dt="2022-03-30T03:33:35.356" v="3903" actId="478"/>
          <ac:picMkLst>
            <pc:docMk/>
            <pc:sldMk cId="2050097275" sldId="398"/>
            <ac:picMk id="6" creationId="{C804DC8C-4A7D-4AFB-914A-D637B0140169}"/>
          </ac:picMkLst>
        </pc:picChg>
        <pc:picChg chg="del">
          <ac:chgData name="Emelyn Ang" userId="d5b8bd39-e015-4b8c-ab24-0db29b9e9ca7" providerId="ADAL" clId="{294DAA8C-D75E-49EE-8D3C-E4D073843F2F}" dt="2022-03-30T03:33:35.772" v="3904" actId="478"/>
          <ac:picMkLst>
            <pc:docMk/>
            <pc:sldMk cId="2050097275" sldId="398"/>
            <ac:picMk id="7" creationId="{600F06C0-9943-4CC4-8E2D-FB3285FD98B7}"/>
          </ac:picMkLst>
        </pc:picChg>
        <pc:picChg chg="del mod">
          <ac:chgData name="Emelyn Ang" userId="d5b8bd39-e015-4b8c-ab24-0db29b9e9ca7" providerId="ADAL" clId="{294DAA8C-D75E-49EE-8D3C-E4D073843F2F}" dt="2022-03-30T03:33:36.171" v="3905" actId="478"/>
          <ac:picMkLst>
            <pc:docMk/>
            <pc:sldMk cId="2050097275" sldId="398"/>
            <ac:picMk id="8" creationId="{8BE3FF84-DB23-4E93-B458-3D38AFA8C4C9}"/>
          </ac:picMkLst>
        </pc:picChg>
      </pc:sldChg>
    </pc:docChg>
  </pc:docChgLst>
  <pc:docChgLst>
    <pc:chgData name="Munish Kumar" userId="9ae06b6e-a1f0-45ab-b9ac-eebc010a9474" providerId="ADAL" clId="{CF8FBEC0-269C-4AD1-8F47-F0AA50F64D7F}"/>
    <pc:docChg chg="custSel addSld delSld modSld modSection">
      <pc:chgData name="Munish Kumar" userId="9ae06b6e-a1f0-45ab-b9ac-eebc010a9474" providerId="ADAL" clId="{CF8FBEC0-269C-4AD1-8F47-F0AA50F64D7F}" dt="2022-03-25T09:57:39.744" v="1833" actId="1076"/>
      <pc:docMkLst>
        <pc:docMk/>
      </pc:docMkLst>
      <pc:sldChg chg="modSp mod">
        <pc:chgData name="Munish Kumar" userId="9ae06b6e-a1f0-45ab-b9ac-eebc010a9474" providerId="ADAL" clId="{CF8FBEC0-269C-4AD1-8F47-F0AA50F64D7F}" dt="2022-03-24T07:49:44.820" v="8" actId="20577"/>
        <pc:sldMkLst>
          <pc:docMk/>
          <pc:sldMk cId="3646982208" sldId="278"/>
        </pc:sldMkLst>
        <pc:spChg chg="mod">
          <ac:chgData name="Munish Kumar" userId="9ae06b6e-a1f0-45ab-b9ac-eebc010a9474" providerId="ADAL" clId="{CF8FBEC0-269C-4AD1-8F47-F0AA50F64D7F}" dt="2022-03-24T07:49:44.820" v="8" actId="20577"/>
          <ac:spMkLst>
            <pc:docMk/>
            <pc:sldMk cId="3646982208" sldId="278"/>
            <ac:spMk id="11" creationId="{77F852DC-2423-4985-B7B6-7B8F6C9F5825}"/>
          </ac:spMkLst>
        </pc:spChg>
      </pc:sldChg>
      <pc:sldChg chg="addSp modSp mod">
        <pc:chgData name="Munish Kumar" userId="9ae06b6e-a1f0-45ab-b9ac-eebc010a9474" providerId="ADAL" clId="{CF8FBEC0-269C-4AD1-8F47-F0AA50F64D7F}" dt="2022-03-25T09:57:39.744" v="1833" actId="1076"/>
        <pc:sldMkLst>
          <pc:docMk/>
          <pc:sldMk cId="4128814227" sldId="375"/>
        </pc:sldMkLst>
        <pc:spChg chg="add mod">
          <ac:chgData name="Munish Kumar" userId="9ae06b6e-a1f0-45ab-b9ac-eebc010a9474" providerId="ADAL" clId="{CF8FBEC0-269C-4AD1-8F47-F0AA50F64D7F}" dt="2022-03-24T08:21:45.192" v="13" actId="1076"/>
          <ac:spMkLst>
            <pc:docMk/>
            <pc:sldMk cId="4128814227" sldId="375"/>
            <ac:spMk id="10" creationId="{E789D4D2-1452-44B0-BB23-8C43EF2243A5}"/>
          </ac:spMkLst>
        </pc:spChg>
        <pc:picChg chg="add mod">
          <ac:chgData name="Munish Kumar" userId="9ae06b6e-a1f0-45ab-b9ac-eebc010a9474" providerId="ADAL" clId="{CF8FBEC0-269C-4AD1-8F47-F0AA50F64D7F}" dt="2022-03-24T08:21:42.989" v="12" actId="1076"/>
          <ac:picMkLst>
            <pc:docMk/>
            <pc:sldMk cId="4128814227" sldId="375"/>
            <ac:picMk id="9" creationId="{AE8579CA-FCD9-4ACD-9BE8-6516C263732D}"/>
          </ac:picMkLst>
        </pc:picChg>
        <pc:picChg chg="mod">
          <ac:chgData name="Munish Kumar" userId="9ae06b6e-a1f0-45ab-b9ac-eebc010a9474" providerId="ADAL" clId="{CF8FBEC0-269C-4AD1-8F47-F0AA50F64D7F}" dt="2022-03-25T09:57:39.744" v="1833" actId="1076"/>
          <ac:picMkLst>
            <pc:docMk/>
            <pc:sldMk cId="4128814227" sldId="375"/>
            <ac:picMk id="12" creationId="{2EDBB386-51EA-4E89-AAED-98E9CE7A19E4}"/>
          </ac:picMkLst>
        </pc:picChg>
      </pc:sldChg>
      <pc:sldChg chg="addSp delSp modSp mod">
        <pc:chgData name="Munish Kumar" userId="9ae06b6e-a1f0-45ab-b9ac-eebc010a9474" providerId="ADAL" clId="{CF8FBEC0-269C-4AD1-8F47-F0AA50F64D7F}" dt="2022-03-25T05:31:05.035" v="1188" actId="20577"/>
        <pc:sldMkLst>
          <pc:docMk/>
          <pc:sldMk cId="1240271246" sldId="377"/>
        </pc:sldMkLst>
        <pc:spChg chg="mod">
          <ac:chgData name="Munish Kumar" userId="9ae06b6e-a1f0-45ab-b9ac-eebc010a9474" providerId="ADAL" clId="{CF8FBEC0-269C-4AD1-8F47-F0AA50F64D7F}" dt="2022-03-25T05:31:05.035" v="1188" actId="20577"/>
          <ac:spMkLst>
            <pc:docMk/>
            <pc:sldMk cId="1240271246" sldId="377"/>
            <ac:spMk id="2" creationId="{76B2FCFC-9777-4FC3-9BFE-D661BDE3100D}"/>
          </ac:spMkLst>
        </pc:spChg>
        <pc:spChg chg="mod">
          <ac:chgData name="Munish Kumar" userId="9ae06b6e-a1f0-45ab-b9ac-eebc010a9474" providerId="ADAL" clId="{CF8FBEC0-269C-4AD1-8F47-F0AA50F64D7F}" dt="2022-03-25T05:09:13.074" v="204" actId="20577"/>
          <ac:spMkLst>
            <pc:docMk/>
            <pc:sldMk cId="1240271246" sldId="377"/>
            <ac:spMk id="4" creationId="{B960EE56-209C-4C75-8865-A1E7F06FF45A}"/>
          </ac:spMkLst>
        </pc:spChg>
        <pc:spChg chg="add mod">
          <ac:chgData name="Munish Kumar" userId="9ae06b6e-a1f0-45ab-b9ac-eebc010a9474" providerId="ADAL" clId="{CF8FBEC0-269C-4AD1-8F47-F0AA50F64D7F}" dt="2022-03-25T05:14:25.550" v="421" actId="255"/>
          <ac:spMkLst>
            <pc:docMk/>
            <pc:sldMk cId="1240271246" sldId="377"/>
            <ac:spMk id="9" creationId="{E11164E2-D4E4-4A9A-B5A6-85B5895EEE2B}"/>
          </ac:spMkLst>
        </pc:spChg>
        <pc:picChg chg="add del mod">
          <ac:chgData name="Munish Kumar" userId="9ae06b6e-a1f0-45ab-b9ac-eebc010a9474" providerId="ADAL" clId="{CF8FBEC0-269C-4AD1-8F47-F0AA50F64D7F}" dt="2022-03-25T05:23:42.515" v="422" actId="478"/>
          <ac:picMkLst>
            <pc:docMk/>
            <pc:sldMk cId="1240271246" sldId="377"/>
            <ac:picMk id="5" creationId="{914C230A-5D48-4193-A340-8C15100F3E7A}"/>
          </ac:picMkLst>
        </pc:picChg>
        <pc:picChg chg="del mod">
          <ac:chgData name="Munish Kumar" userId="9ae06b6e-a1f0-45ab-b9ac-eebc010a9474" providerId="ADAL" clId="{CF8FBEC0-269C-4AD1-8F47-F0AA50F64D7F}" dt="2022-03-25T05:09:47.596" v="213" actId="478"/>
          <ac:picMkLst>
            <pc:docMk/>
            <pc:sldMk cId="1240271246" sldId="377"/>
            <ac:picMk id="6" creationId="{1DA39753-40C2-4CAA-97B8-F4089237DA30}"/>
          </ac:picMkLst>
        </pc:picChg>
        <pc:picChg chg="del mod">
          <ac:chgData name="Munish Kumar" userId="9ae06b6e-a1f0-45ab-b9ac-eebc010a9474" providerId="ADAL" clId="{CF8FBEC0-269C-4AD1-8F47-F0AA50F64D7F}" dt="2022-03-25T05:09:03.363" v="178" actId="478"/>
          <ac:picMkLst>
            <pc:docMk/>
            <pc:sldMk cId="1240271246" sldId="377"/>
            <ac:picMk id="8" creationId="{DC7EB671-3E47-4268-A649-C2B7AC0F275B}"/>
          </ac:picMkLst>
        </pc:picChg>
        <pc:picChg chg="add del mod">
          <ac:chgData name="Munish Kumar" userId="9ae06b6e-a1f0-45ab-b9ac-eebc010a9474" providerId="ADAL" clId="{CF8FBEC0-269C-4AD1-8F47-F0AA50F64D7F}" dt="2022-03-25T05:26:33.438" v="587" actId="478"/>
          <ac:picMkLst>
            <pc:docMk/>
            <pc:sldMk cId="1240271246" sldId="377"/>
            <ac:picMk id="10" creationId="{746F19FC-FE42-471D-B771-064BCBE5BE12}"/>
          </ac:picMkLst>
        </pc:picChg>
        <pc:picChg chg="add mod">
          <ac:chgData name="Munish Kumar" userId="9ae06b6e-a1f0-45ab-b9ac-eebc010a9474" providerId="ADAL" clId="{CF8FBEC0-269C-4AD1-8F47-F0AA50F64D7F}" dt="2022-03-25T05:28:04.201" v="915" actId="1076"/>
          <ac:picMkLst>
            <pc:docMk/>
            <pc:sldMk cId="1240271246" sldId="377"/>
            <ac:picMk id="11" creationId="{8AD1124F-3D3D-465D-B3BA-B95BA5CB7699}"/>
          </ac:picMkLst>
        </pc:picChg>
      </pc:sldChg>
      <pc:sldChg chg="addSp modSp mod">
        <pc:chgData name="Munish Kumar" userId="9ae06b6e-a1f0-45ab-b9ac-eebc010a9474" providerId="ADAL" clId="{CF8FBEC0-269C-4AD1-8F47-F0AA50F64D7F}" dt="2022-03-25T09:52:59.693" v="1825" actId="1076"/>
        <pc:sldMkLst>
          <pc:docMk/>
          <pc:sldMk cId="3411093003" sldId="378"/>
        </pc:sldMkLst>
        <pc:spChg chg="mod">
          <ac:chgData name="Munish Kumar" userId="9ae06b6e-a1f0-45ab-b9ac-eebc010a9474" providerId="ADAL" clId="{CF8FBEC0-269C-4AD1-8F47-F0AA50F64D7F}" dt="2022-03-25T09:52:59.693" v="1825" actId="1076"/>
          <ac:spMkLst>
            <pc:docMk/>
            <pc:sldMk cId="3411093003" sldId="378"/>
            <ac:spMk id="2" creationId="{114AA85B-6DB2-4B23-9AA8-9C0D57900C88}"/>
          </ac:spMkLst>
        </pc:spChg>
        <pc:spChg chg="mod">
          <ac:chgData name="Munish Kumar" userId="9ae06b6e-a1f0-45ab-b9ac-eebc010a9474" providerId="ADAL" clId="{CF8FBEC0-269C-4AD1-8F47-F0AA50F64D7F}" dt="2022-03-24T08:50:40.343" v="177" actId="313"/>
          <ac:spMkLst>
            <pc:docMk/>
            <pc:sldMk cId="3411093003" sldId="378"/>
            <ac:spMk id="4" creationId="{2436E540-B8D8-4B3C-877A-599D16E5FFD7}"/>
          </ac:spMkLst>
        </pc:spChg>
        <pc:picChg chg="mod">
          <ac:chgData name="Munish Kumar" userId="9ae06b6e-a1f0-45ab-b9ac-eebc010a9474" providerId="ADAL" clId="{CF8FBEC0-269C-4AD1-8F47-F0AA50F64D7F}" dt="2022-03-25T09:50:45.464" v="1808" actId="1076"/>
          <ac:picMkLst>
            <pc:docMk/>
            <pc:sldMk cId="3411093003" sldId="378"/>
            <ac:picMk id="6" creationId="{C804DC8C-4A7D-4AFB-914A-D637B0140169}"/>
          </ac:picMkLst>
        </pc:picChg>
        <pc:picChg chg="add mod">
          <ac:chgData name="Munish Kumar" userId="9ae06b6e-a1f0-45ab-b9ac-eebc010a9474" providerId="ADAL" clId="{CF8FBEC0-269C-4AD1-8F47-F0AA50F64D7F}" dt="2022-03-25T09:52:10.268" v="1819" actId="1076"/>
          <ac:picMkLst>
            <pc:docMk/>
            <pc:sldMk cId="3411093003" sldId="378"/>
            <ac:picMk id="7" creationId="{600F06C0-9943-4CC4-8E2D-FB3285FD98B7}"/>
          </ac:picMkLst>
        </pc:picChg>
        <pc:picChg chg="add mod">
          <ac:chgData name="Munish Kumar" userId="9ae06b6e-a1f0-45ab-b9ac-eebc010a9474" providerId="ADAL" clId="{CF8FBEC0-269C-4AD1-8F47-F0AA50F64D7F}" dt="2022-03-25T09:52:17.556" v="1822" actId="1076"/>
          <ac:picMkLst>
            <pc:docMk/>
            <pc:sldMk cId="3411093003" sldId="378"/>
            <ac:picMk id="8" creationId="{8BE3FF84-DB23-4E93-B458-3D38AFA8C4C9}"/>
          </ac:picMkLst>
        </pc:picChg>
      </pc:sldChg>
      <pc:sldChg chg="delSp del mod">
        <pc:chgData name="Munish Kumar" userId="9ae06b6e-a1f0-45ab-b9ac-eebc010a9474" providerId="ADAL" clId="{CF8FBEC0-269C-4AD1-8F47-F0AA50F64D7F}" dt="2022-03-25T09:53:31.767" v="1826" actId="47"/>
        <pc:sldMkLst>
          <pc:docMk/>
          <pc:sldMk cId="1094811874" sldId="380"/>
        </pc:sldMkLst>
        <pc:picChg chg="del">
          <ac:chgData name="Munish Kumar" userId="9ae06b6e-a1f0-45ab-b9ac-eebc010a9474" providerId="ADAL" clId="{CF8FBEC0-269C-4AD1-8F47-F0AA50F64D7F}" dt="2022-03-25T09:50:59.497" v="1809" actId="21"/>
          <ac:picMkLst>
            <pc:docMk/>
            <pc:sldMk cId="1094811874" sldId="380"/>
            <ac:picMk id="6" creationId="{C804DC8C-4A7D-4AFB-914A-D637B0140169}"/>
          </ac:picMkLst>
        </pc:picChg>
      </pc:sldChg>
      <pc:sldChg chg="delSp del mod">
        <pc:chgData name="Munish Kumar" userId="9ae06b6e-a1f0-45ab-b9ac-eebc010a9474" providerId="ADAL" clId="{CF8FBEC0-269C-4AD1-8F47-F0AA50F64D7F}" dt="2022-03-25T09:53:32.860" v="1827" actId="47"/>
        <pc:sldMkLst>
          <pc:docMk/>
          <pc:sldMk cId="785716846" sldId="382"/>
        </pc:sldMkLst>
        <pc:picChg chg="del">
          <ac:chgData name="Munish Kumar" userId="9ae06b6e-a1f0-45ab-b9ac-eebc010a9474" providerId="ADAL" clId="{CF8FBEC0-269C-4AD1-8F47-F0AA50F64D7F}" dt="2022-03-25T09:51:49.951" v="1814" actId="21"/>
          <ac:picMkLst>
            <pc:docMk/>
            <pc:sldMk cId="785716846" sldId="382"/>
            <ac:picMk id="6" creationId="{C804DC8C-4A7D-4AFB-914A-D637B0140169}"/>
          </ac:picMkLst>
        </pc:picChg>
      </pc:sldChg>
      <pc:sldChg chg="modSp mod">
        <pc:chgData name="Munish Kumar" userId="9ae06b6e-a1f0-45ab-b9ac-eebc010a9474" providerId="ADAL" clId="{CF8FBEC0-269C-4AD1-8F47-F0AA50F64D7F}" dt="2022-03-25T09:49:18.418" v="1804" actId="1076"/>
        <pc:sldMkLst>
          <pc:docMk/>
          <pc:sldMk cId="2108599516" sldId="385"/>
        </pc:sldMkLst>
        <pc:spChg chg="mod">
          <ac:chgData name="Munish Kumar" userId="9ae06b6e-a1f0-45ab-b9ac-eebc010a9474" providerId="ADAL" clId="{CF8FBEC0-269C-4AD1-8F47-F0AA50F64D7F}" dt="2022-03-25T09:48:26.073" v="1803" actId="313"/>
          <ac:spMkLst>
            <pc:docMk/>
            <pc:sldMk cId="2108599516" sldId="385"/>
            <ac:spMk id="2" creationId="{F0E8BE8E-D4ED-47EB-BF39-905662AFBCF5}"/>
          </ac:spMkLst>
        </pc:spChg>
        <pc:picChg chg="mod">
          <ac:chgData name="Munish Kumar" userId="9ae06b6e-a1f0-45ab-b9ac-eebc010a9474" providerId="ADAL" clId="{CF8FBEC0-269C-4AD1-8F47-F0AA50F64D7F}" dt="2022-03-25T09:49:18.418" v="1804" actId="1076"/>
          <ac:picMkLst>
            <pc:docMk/>
            <pc:sldMk cId="2108599516" sldId="385"/>
            <ac:picMk id="8" creationId="{EB20C0DA-5AC1-47C7-9C5B-20BA2260F8FC}"/>
          </ac:picMkLst>
        </pc:picChg>
      </pc:sldChg>
      <pc:sldChg chg="modSp mod">
        <pc:chgData name="Munish Kumar" userId="9ae06b6e-a1f0-45ab-b9ac-eebc010a9474" providerId="ADAL" clId="{CF8FBEC0-269C-4AD1-8F47-F0AA50F64D7F}" dt="2022-03-25T09:46:14.344" v="1735" actId="1076"/>
        <pc:sldMkLst>
          <pc:docMk/>
          <pc:sldMk cId="3879132100" sldId="386"/>
        </pc:sldMkLst>
        <pc:spChg chg="mod">
          <ac:chgData name="Munish Kumar" userId="9ae06b6e-a1f0-45ab-b9ac-eebc010a9474" providerId="ADAL" clId="{CF8FBEC0-269C-4AD1-8F47-F0AA50F64D7F}" dt="2022-03-25T06:25:45.824" v="1546" actId="1076"/>
          <ac:spMkLst>
            <pc:docMk/>
            <pc:sldMk cId="3879132100" sldId="386"/>
            <ac:spMk id="29" creationId="{4772F7DC-E541-4E65-BF9A-377AB8983691}"/>
          </ac:spMkLst>
        </pc:spChg>
        <pc:picChg chg="mod">
          <ac:chgData name="Munish Kumar" userId="9ae06b6e-a1f0-45ab-b9ac-eebc010a9474" providerId="ADAL" clId="{CF8FBEC0-269C-4AD1-8F47-F0AA50F64D7F}" dt="2022-03-25T09:46:14.344" v="1735" actId="1076"/>
          <ac:picMkLst>
            <pc:docMk/>
            <pc:sldMk cId="3879132100" sldId="386"/>
            <ac:picMk id="25" creationId="{9DD53852-7F0C-4D50-B06D-9AB07694F267}"/>
          </ac:picMkLst>
        </pc:picChg>
      </pc:sldChg>
      <pc:sldChg chg="delSp modSp add mod">
        <pc:chgData name="Munish Kumar" userId="9ae06b6e-a1f0-45ab-b9ac-eebc010a9474" providerId="ADAL" clId="{CF8FBEC0-269C-4AD1-8F47-F0AA50F64D7F}" dt="2022-03-25T09:55:18.398" v="1832" actId="1076"/>
        <pc:sldMkLst>
          <pc:docMk/>
          <pc:sldMk cId="3103800056" sldId="387"/>
        </pc:sldMkLst>
        <pc:picChg chg="del">
          <ac:chgData name="Munish Kumar" userId="9ae06b6e-a1f0-45ab-b9ac-eebc010a9474" providerId="ADAL" clId="{CF8FBEC0-269C-4AD1-8F47-F0AA50F64D7F}" dt="2022-03-25T05:09:49.149" v="214" actId="478"/>
          <ac:picMkLst>
            <pc:docMk/>
            <pc:sldMk cId="3103800056" sldId="387"/>
            <ac:picMk id="5" creationId="{914C230A-5D48-4193-A340-8C15100F3E7A}"/>
          </ac:picMkLst>
        </pc:picChg>
        <pc:picChg chg="mod">
          <ac:chgData name="Munish Kumar" userId="9ae06b6e-a1f0-45ab-b9ac-eebc010a9474" providerId="ADAL" clId="{CF8FBEC0-269C-4AD1-8F47-F0AA50F64D7F}" dt="2022-03-25T09:55:18.398" v="1832" actId="1076"/>
          <ac:picMkLst>
            <pc:docMk/>
            <pc:sldMk cId="3103800056" sldId="387"/>
            <ac:picMk id="6" creationId="{1DA39753-40C2-4CAA-97B8-F4089237DA30}"/>
          </ac:picMkLst>
        </pc:picChg>
      </pc:sldChg>
      <pc:sldChg chg="addSp modSp new mod">
        <pc:chgData name="Munish Kumar" userId="9ae06b6e-a1f0-45ab-b9ac-eebc010a9474" providerId="ADAL" clId="{CF8FBEC0-269C-4AD1-8F47-F0AA50F64D7F}" dt="2022-03-25T06:27:08.406" v="1733" actId="20577"/>
        <pc:sldMkLst>
          <pc:docMk/>
          <pc:sldMk cId="4021971904" sldId="388"/>
        </pc:sldMkLst>
        <pc:spChg chg="mod">
          <ac:chgData name="Munish Kumar" userId="9ae06b6e-a1f0-45ab-b9ac-eebc010a9474" providerId="ADAL" clId="{CF8FBEC0-269C-4AD1-8F47-F0AA50F64D7F}" dt="2022-03-25T06:27:08.406" v="1733" actId="20577"/>
          <ac:spMkLst>
            <pc:docMk/>
            <pc:sldMk cId="4021971904" sldId="388"/>
            <ac:spMk id="2" creationId="{A2B5717D-224F-4A86-9B95-3BB0C6FA6520}"/>
          </ac:spMkLst>
        </pc:spChg>
        <pc:spChg chg="mod">
          <ac:chgData name="Munish Kumar" userId="9ae06b6e-a1f0-45ab-b9ac-eebc010a9474" providerId="ADAL" clId="{CF8FBEC0-269C-4AD1-8F47-F0AA50F64D7F}" dt="2022-03-25T06:21:46.078" v="1203" actId="20577"/>
          <ac:spMkLst>
            <pc:docMk/>
            <pc:sldMk cId="4021971904" sldId="388"/>
            <ac:spMk id="4" creationId="{3298B7C9-F8D9-4E03-B734-6EA426380A3B}"/>
          </ac:spMkLst>
        </pc:spChg>
        <pc:picChg chg="add mod modCrop">
          <ac:chgData name="Munish Kumar" userId="9ae06b6e-a1f0-45ab-b9ac-eebc010a9474" providerId="ADAL" clId="{CF8FBEC0-269C-4AD1-8F47-F0AA50F64D7F}" dt="2022-03-25T06:22:26.502" v="1213" actId="14100"/>
          <ac:picMkLst>
            <pc:docMk/>
            <pc:sldMk cId="4021971904" sldId="388"/>
            <ac:picMk id="5" creationId="{F3B844D1-1D65-4F17-BB76-3D8910A255F5}"/>
          </ac:picMkLst>
        </pc:picChg>
      </pc:sldChg>
    </pc:docChg>
  </pc:docChgLst>
  <pc:docChgLst>
    <pc:chgData name="Munish Kumar" userId="9ae06b6e-a1f0-45ab-b9ac-eebc010a9474" providerId="ADAL" clId="{B86769AA-144E-4DFE-AAB6-AD6F54C49D0B}"/>
    <pc:docChg chg="undo custSel addSld delSld modSld sldOrd addSection modSection">
      <pc:chgData name="Munish Kumar" userId="9ae06b6e-a1f0-45ab-b9ac-eebc010a9474" providerId="ADAL" clId="{B86769AA-144E-4DFE-AAB6-AD6F54C49D0B}" dt="2022-04-06T02:01:06.473" v="9955" actId="1076"/>
      <pc:docMkLst>
        <pc:docMk/>
      </pc:docMkLst>
      <pc:sldChg chg="modSp mod">
        <pc:chgData name="Munish Kumar" userId="9ae06b6e-a1f0-45ab-b9ac-eebc010a9474" providerId="ADAL" clId="{B86769AA-144E-4DFE-AAB6-AD6F54C49D0B}" dt="2022-04-05T02:04:04.535" v="9579" actId="20577"/>
        <pc:sldMkLst>
          <pc:docMk/>
          <pc:sldMk cId="458478766" sldId="271"/>
        </pc:sldMkLst>
        <pc:spChg chg="mod">
          <ac:chgData name="Munish Kumar" userId="9ae06b6e-a1f0-45ab-b9ac-eebc010a9474" providerId="ADAL" clId="{B86769AA-144E-4DFE-AAB6-AD6F54C49D0B}" dt="2022-04-05T02:04:04.535" v="9579" actId="20577"/>
          <ac:spMkLst>
            <pc:docMk/>
            <pc:sldMk cId="458478766" sldId="271"/>
            <ac:spMk id="3" creationId="{320E5071-C87A-4C95-B640-C0E8B1A052C9}"/>
          </ac:spMkLst>
        </pc:spChg>
      </pc:sldChg>
      <pc:sldChg chg="addSp modSp mod">
        <pc:chgData name="Munish Kumar" userId="9ae06b6e-a1f0-45ab-b9ac-eebc010a9474" providerId="ADAL" clId="{B86769AA-144E-4DFE-AAB6-AD6F54C49D0B}" dt="2022-04-05T01:15:51.203" v="7641" actId="20577"/>
        <pc:sldMkLst>
          <pc:docMk/>
          <pc:sldMk cId="3646982208" sldId="278"/>
        </pc:sldMkLst>
        <pc:spChg chg="mod">
          <ac:chgData name="Munish Kumar" userId="9ae06b6e-a1f0-45ab-b9ac-eebc010a9474" providerId="ADAL" clId="{B86769AA-144E-4DFE-AAB6-AD6F54C49D0B}" dt="2022-03-31T05:58:35.819" v="1339" actId="14100"/>
          <ac:spMkLst>
            <pc:docMk/>
            <pc:sldMk cId="3646982208" sldId="278"/>
            <ac:spMk id="2" creationId="{73C9D0CB-D671-4DF9-AADE-A0DFFE5F46C9}"/>
          </ac:spMkLst>
        </pc:spChg>
        <pc:spChg chg="mod">
          <ac:chgData name="Munish Kumar" userId="9ae06b6e-a1f0-45ab-b9ac-eebc010a9474" providerId="ADAL" clId="{B86769AA-144E-4DFE-AAB6-AD6F54C49D0B}" dt="2022-03-31T05:27:42.911" v="788" actId="20577"/>
          <ac:spMkLst>
            <pc:docMk/>
            <pc:sldMk cId="3646982208" sldId="278"/>
            <ac:spMk id="4" creationId="{A96F55F6-3364-4BD1-939C-511BC6490DC0}"/>
          </ac:spMkLst>
        </pc:spChg>
        <pc:spChg chg="mod">
          <ac:chgData name="Munish Kumar" userId="9ae06b6e-a1f0-45ab-b9ac-eebc010a9474" providerId="ADAL" clId="{B86769AA-144E-4DFE-AAB6-AD6F54C49D0B}" dt="2022-03-31T05:25:49.714" v="725" actId="1076"/>
          <ac:spMkLst>
            <pc:docMk/>
            <pc:sldMk cId="3646982208" sldId="278"/>
            <ac:spMk id="8" creationId="{0875DD02-6982-42DE-A483-CB68389302B1}"/>
          </ac:spMkLst>
        </pc:spChg>
        <pc:spChg chg="mod">
          <ac:chgData name="Munish Kumar" userId="9ae06b6e-a1f0-45ab-b9ac-eebc010a9474" providerId="ADAL" clId="{B86769AA-144E-4DFE-AAB6-AD6F54C49D0B}" dt="2022-04-05T01:15:51.203" v="7641" actId="20577"/>
          <ac:spMkLst>
            <pc:docMk/>
            <pc:sldMk cId="3646982208" sldId="278"/>
            <ac:spMk id="11" creationId="{77F852DC-2423-4985-B7B6-7B8F6C9F5825}"/>
          </ac:spMkLst>
        </pc:spChg>
        <pc:spChg chg="add mod">
          <ac:chgData name="Munish Kumar" userId="9ae06b6e-a1f0-45ab-b9ac-eebc010a9474" providerId="ADAL" clId="{B86769AA-144E-4DFE-AAB6-AD6F54C49D0B}" dt="2022-03-31T05:55:31.226" v="1152"/>
          <ac:spMkLst>
            <pc:docMk/>
            <pc:sldMk cId="3646982208" sldId="278"/>
            <ac:spMk id="14" creationId="{185B8548-31E7-4FD8-825A-F59499312E03}"/>
          </ac:spMkLst>
        </pc:spChg>
        <pc:picChg chg="mod">
          <ac:chgData name="Munish Kumar" userId="9ae06b6e-a1f0-45ab-b9ac-eebc010a9474" providerId="ADAL" clId="{B86769AA-144E-4DFE-AAB6-AD6F54C49D0B}" dt="2022-03-31T05:25:43.976" v="724" actId="1076"/>
          <ac:picMkLst>
            <pc:docMk/>
            <pc:sldMk cId="3646982208" sldId="278"/>
            <ac:picMk id="13" creationId="{91EE7A1C-0EFF-472B-9E3D-6D476E19AC3D}"/>
          </ac:picMkLst>
        </pc:picChg>
        <pc:cxnChg chg="mod">
          <ac:chgData name="Munish Kumar" userId="9ae06b6e-a1f0-45ab-b9ac-eebc010a9474" providerId="ADAL" clId="{B86769AA-144E-4DFE-AAB6-AD6F54C49D0B}" dt="2022-03-31T05:25:49.714" v="725" actId="1076"/>
          <ac:cxnSpMkLst>
            <pc:docMk/>
            <pc:sldMk cId="3646982208" sldId="278"/>
            <ac:cxnSpMk id="10" creationId="{78148804-4105-4A33-B505-653D38595482}"/>
          </ac:cxnSpMkLst>
        </pc:cxnChg>
      </pc:sldChg>
      <pc:sldChg chg="addSp modSp add mod">
        <pc:chgData name="Munish Kumar" userId="9ae06b6e-a1f0-45ab-b9ac-eebc010a9474" providerId="ADAL" clId="{B86769AA-144E-4DFE-AAB6-AD6F54C49D0B}" dt="2022-04-06T01:48:36.585" v="9746" actId="33524"/>
        <pc:sldMkLst>
          <pc:docMk/>
          <pc:sldMk cId="570281750" sldId="361"/>
        </pc:sldMkLst>
        <pc:spChg chg="mod">
          <ac:chgData name="Munish Kumar" userId="9ae06b6e-a1f0-45ab-b9ac-eebc010a9474" providerId="ADAL" clId="{B86769AA-144E-4DFE-AAB6-AD6F54C49D0B}" dt="2022-04-06T01:48:36.585" v="9746" actId="33524"/>
          <ac:spMkLst>
            <pc:docMk/>
            <pc:sldMk cId="570281750" sldId="361"/>
            <ac:spMk id="2" creationId="{205B57C7-6D61-4B33-8FE0-BF19D241C5DC}"/>
          </ac:spMkLst>
        </pc:spChg>
        <pc:spChg chg="add mod">
          <ac:chgData name="Munish Kumar" userId="9ae06b6e-a1f0-45ab-b9ac-eebc010a9474" providerId="ADAL" clId="{B86769AA-144E-4DFE-AAB6-AD6F54C49D0B}" dt="2022-03-31T09:20:26.344" v="4696"/>
          <ac:spMkLst>
            <pc:docMk/>
            <pc:sldMk cId="570281750" sldId="361"/>
            <ac:spMk id="8" creationId="{5084E904-B360-48C8-B2FE-D805FE08C4A5}"/>
          </ac:spMkLst>
        </pc:spChg>
      </pc:sldChg>
      <pc:sldChg chg="addSp delSp modSp del mod ord">
        <pc:chgData name="Munish Kumar" userId="9ae06b6e-a1f0-45ab-b9ac-eebc010a9474" providerId="ADAL" clId="{B86769AA-144E-4DFE-AAB6-AD6F54C49D0B}" dt="2022-03-31T05:55:04.268" v="1150" actId="2696"/>
        <pc:sldMkLst>
          <pc:docMk/>
          <pc:sldMk cId="3571341621" sldId="361"/>
        </pc:sldMkLst>
        <pc:spChg chg="mod">
          <ac:chgData name="Munish Kumar" userId="9ae06b6e-a1f0-45ab-b9ac-eebc010a9474" providerId="ADAL" clId="{B86769AA-144E-4DFE-AAB6-AD6F54C49D0B}" dt="2022-03-31T05:54:38.174" v="1136" actId="313"/>
          <ac:spMkLst>
            <pc:docMk/>
            <pc:sldMk cId="3571341621" sldId="361"/>
            <ac:spMk id="2" creationId="{205B57C7-6D61-4B33-8FE0-BF19D241C5DC}"/>
          </ac:spMkLst>
        </pc:spChg>
        <pc:spChg chg="mod">
          <ac:chgData name="Munish Kumar" userId="9ae06b6e-a1f0-45ab-b9ac-eebc010a9474" providerId="ADAL" clId="{B86769AA-144E-4DFE-AAB6-AD6F54C49D0B}" dt="2022-03-31T05:27:53.115" v="801" actId="20577"/>
          <ac:spMkLst>
            <pc:docMk/>
            <pc:sldMk cId="3571341621" sldId="361"/>
            <ac:spMk id="4" creationId="{46C6A941-5C5E-4515-B83A-812300907C06}"/>
          </ac:spMkLst>
        </pc:spChg>
        <pc:spChg chg="add mod">
          <ac:chgData name="Munish Kumar" userId="9ae06b6e-a1f0-45ab-b9ac-eebc010a9474" providerId="ADAL" clId="{B86769AA-144E-4DFE-AAB6-AD6F54C49D0B}" dt="2022-03-31T05:51:46.703" v="926" actId="1076"/>
          <ac:spMkLst>
            <pc:docMk/>
            <pc:sldMk cId="3571341621" sldId="361"/>
            <ac:spMk id="7" creationId="{A672C9AE-A3A8-4DF9-86B6-E2046AB1F689}"/>
          </ac:spMkLst>
        </pc:spChg>
        <pc:spChg chg="add del mod">
          <ac:chgData name="Munish Kumar" userId="9ae06b6e-a1f0-45ab-b9ac-eebc010a9474" providerId="ADAL" clId="{B86769AA-144E-4DFE-AAB6-AD6F54C49D0B}" dt="2022-03-31T05:48:13.371" v="889" actId="478"/>
          <ac:spMkLst>
            <pc:docMk/>
            <pc:sldMk cId="3571341621" sldId="361"/>
            <ac:spMk id="8" creationId="{D66AE25B-5B2C-4AA3-80A5-BBEECBD38EE0}"/>
          </ac:spMkLst>
        </pc:spChg>
        <pc:spChg chg="add del mod">
          <ac:chgData name="Munish Kumar" userId="9ae06b6e-a1f0-45ab-b9ac-eebc010a9474" providerId="ADAL" clId="{B86769AA-144E-4DFE-AAB6-AD6F54C49D0B}" dt="2022-03-31T05:48:15.641" v="890" actId="478"/>
          <ac:spMkLst>
            <pc:docMk/>
            <pc:sldMk cId="3571341621" sldId="361"/>
            <ac:spMk id="9" creationId="{EA38C880-D6A4-46C3-907E-CC0AFF240A82}"/>
          </ac:spMkLst>
        </pc:spChg>
        <pc:picChg chg="add del mod">
          <ac:chgData name="Munish Kumar" userId="9ae06b6e-a1f0-45ab-b9ac-eebc010a9474" providerId="ADAL" clId="{B86769AA-144E-4DFE-AAB6-AD6F54C49D0B}" dt="2022-03-31T05:50:38.398" v="891" actId="478"/>
          <ac:picMkLst>
            <pc:docMk/>
            <pc:sldMk cId="3571341621" sldId="361"/>
            <ac:picMk id="6" creationId="{1F0A3296-0B9C-42A0-ABEA-48DE1BF4C5DE}"/>
          </ac:picMkLst>
        </pc:picChg>
        <pc:picChg chg="add mod">
          <ac:chgData name="Munish Kumar" userId="9ae06b6e-a1f0-45ab-b9ac-eebc010a9474" providerId="ADAL" clId="{B86769AA-144E-4DFE-AAB6-AD6F54C49D0B}" dt="2022-03-31T05:50:47.562" v="896" actId="1076"/>
          <ac:picMkLst>
            <pc:docMk/>
            <pc:sldMk cId="3571341621" sldId="361"/>
            <ac:picMk id="11" creationId="{B0171987-B6D0-45D3-89EE-20257E8DEC72}"/>
          </ac:picMkLst>
        </pc:picChg>
      </pc:sldChg>
      <pc:sldChg chg="addSp modSp">
        <pc:chgData name="Munish Kumar" userId="9ae06b6e-a1f0-45ab-b9ac-eebc010a9474" providerId="ADAL" clId="{B86769AA-144E-4DFE-AAB6-AD6F54C49D0B}" dt="2022-03-31T09:24:58.940" v="4762"/>
        <pc:sldMkLst>
          <pc:docMk/>
          <pc:sldMk cId="2163433115" sldId="362"/>
        </pc:sldMkLst>
        <pc:spChg chg="add mod">
          <ac:chgData name="Munish Kumar" userId="9ae06b6e-a1f0-45ab-b9ac-eebc010a9474" providerId="ADAL" clId="{B86769AA-144E-4DFE-AAB6-AD6F54C49D0B}" dt="2022-03-31T09:24:58.940" v="4762"/>
          <ac:spMkLst>
            <pc:docMk/>
            <pc:sldMk cId="2163433115" sldId="362"/>
            <ac:spMk id="21" creationId="{C7A518B8-A179-4DB0-BB84-F4CA0B2B789B}"/>
          </ac:spMkLst>
        </pc:spChg>
      </pc:sldChg>
      <pc:sldChg chg="addSp modSp mod">
        <pc:chgData name="Munish Kumar" userId="9ae06b6e-a1f0-45ab-b9ac-eebc010a9474" providerId="ADAL" clId="{B86769AA-144E-4DFE-AAB6-AD6F54C49D0B}" dt="2022-03-31T09:24:44.787" v="4759"/>
        <pc:sldMkLst>
          <pc:docMk/>
          <pc:sldMk cId="2789925274" sldId="363"/>
        </pc:sldMkLst>
        <pc:spChg chg="add mod">
          <ac:chgData name="Munish Kumar" userId="9ae06b6e-a1f0-45ab-b9ac-eebc010a9474" providerId="ADAL" clId="{B86769AA-144E-4DFE-AAB6-AD6F54C49D0B}" dt="2022-03-31T09:24:44.787" v="4759"/>
          <ac:spMkLst>
            <pc:docMk/>
            <pc:sldMk cId="2789925274" sldId="363"/>
            <ac:spMk id="9" creationId="{BDCC1DE7-F893-4F28-96CE-C4E3BEDA3F41}"/>
          </ac:spMkLst>
        </pc:spChg>
        <pc:picChg chg="mod">
          <ac:chgData name="Munish Kumar" userId="9ae06b6e-a1f0-45ab-b9ac-eebc010a9474" providerId="ADAL" clId="{B86769AA-144E-4DFE-AAB6-AD6F54C49D0B}" dt="2022-03-31T09:24:39.521" v="4757" actId="1076"/>
          <ac:picMkLst>
            <pc:docMk/>
            <pc:sldMk cId="2789925274" sldId="363"/>
            <ac:picMk id="6" creationId="{80DF7FDC-8F4B-45BC-9181-33835C44D745}"/>
          </ac:picMkLst>
        </pc:picChg>
        <pc:picChg chg="mod">
          <ac:chgData name="Munish Kumar" userId="9ae06b6e-a1f0-45ab-b9ac-eebc010a9474" providerId="ADAL" clId="{B86769AA-144E-4DFE-AAB6-AD6F54C49D0B}" dt="2022-03-31T09:24:40.080" v="4758" actId="14100"/>
          <ac:picMkLst>
            <pc:docMk/>
            <pc:sldMk cId="2789925274" sldId="363"/>
            <ac:picMk id="11" creationId="{C8E5832F-0CDE-4A86-A910-DA66872C595F}"/>
          </ac:picMkLst>
        </pc:picChg>
      </pc:sldChg>
      <pc:sldChg chg="addSp delSp modSp mod">
        <pc:chgData name="Munish Kumar" userId="9ae06b6e-a1f0-45ab-b9ac-eebc010a9474" providerId="ADAL" clId="{B86769AA-144E-4DFE-AAB6-AD6F54C49D0B}" dt="2022-03-31T09:26:05.452" v="4790"/>
        <pc:sldMkLst>
          <pc:docMk/>
          <pc:sldMk cId="2388106060" sldId="366"/>
        </pc:sldMkLst>
        <pc:spChg chg="mod">
          <ac:chgData name="Munish Kumar" userId="9ae06b6e-a1f0-45ab-b9ac-eebc010a9474" providerId="ADAL" clId="{B86769AA-144E-4DFE-AAB6-AD6F54C49D0B}" dt="2022-03-31T09:25:52.926" v="4787" actId="13926"/>
          <ac:spMkLst>
            <pc:docMk/>
            <pc:sldMk cId="2388106060" sldId="366"/>
            <ac:spMk id="2" creationId="{8204F525-A5C8-47C1-8756-DA36F95EC06A}"/>
          </ac:spMkLst>
        </pc:spChg>
        <pc:spChg chg="add del">
          <ac:chgData name="Munish Kumar" userId="9ae06b6e-a1f0-45ab-b9ac-eebc010a9474" providerId="ADAL" clId="{B86769AA-144E-4DFE-AAB6-AD6F54C49D0B}" dt="2022-03-31T09:26:01.299" v="4789" actId="22"/>
          <ac:spMkLst>
            <pc:docMk/>
            <pc:sldMk cId="2388106060" sldId="366"/>
            <ac:spMk id="14" creationId="{DB8D4413-348C-475F-8F2A-2C0AFFC93950}"/>
          </ac:spMkLst>
        </pc:spChg>
        <pc:spChg chg="add mod">
          <ac:chgData name="Munish Kumar" userId="9ae06b6e-a1f0-45ab-b9ac-eebc010a9474" providerId="ADAL" clId="{B86769AA-144E-4DFE-AAB6-AD6F54C49D0B}" dt="2022-03-31T09:26:05.452" v="4790"/>
          <ac:spMkLst>
            <pc:docMk/>
            <pc:sldMk cId="2388106060" sldId="366"/>
            <ac:spMk id="15" creationId="{F8392AFD-75C2-4C28-B42C-A5027DF0301C}"/>
          </ac:spMkLst>
        </pc:spChg>
      </pc:sldChg>
      <pc:sldChg chg="addSp modSp mod">
        <pc:chgData name="Munish Kumar" userId="9ae06b6e-a1f0-45ab-b9ac-eebc010a9474" providerId="ADAL" clId="{B86769AA-144E-4DFE-AAB6-AD6F54C49D0B}" dt="2022-04-06T01:50:26.193" v="9749" actId="207"/>
        <pc:sldMkLst>
          <pc:docMk/>
          <pc:sldMk cId="574682087" sldId="367"/>
        </pc:sldMkLst>
        <pc:spChg chg="mod">
          <ac:chgData name="Munish Kumar" userId="9ae06b6e-a1f0-45ab-b9ac-eebc010a9474" providerId="ADAL" clId="{B86769AA-144E-4DFE-AAB6-AD6F54C49D0B}" dt="2022-04-05T01:31:29.127" v="8564" actId="6549"/>
          <ac:spMkLst>
            <pc:docMk/>
            <pc:sldMk cId="574682087" sldId="367"/>
            <ac:spMk id="2" creationId="{8204F525-A5C8-47C1-8756-DA36F95EC06A}"/>
          </ac:spMkLst>
        </pc:spChg>
        <pc:spChg chg="add mod">
          <ac:chgData name="Munish Kumar" userId="9ae06b6e-a1f0-45ab-b9ac-eebc010a9474" providerId="ADAL" clId="{B86769AA-144E-4DFE-AAB6-AD6F54C49D0B}" dt="2022-04-06T01:50:26.193" v="9749" actId="207"/>
          <ac:spMkLst>
            <pc:docMk/>
            <pc:sldMk cId="574682087" sldId="367"/>
            <ac:spMk id="9" creationId="{1CA0BA19-AA86-4002-9A5D-916F4A56F4D6}"/>
          </ac:spMkLst>
        </pc:spChg>
      </pc:sldChg>
      <pc:sldChg chg="addSp modSp mod">
        <pc:chgData name="Munish Kumar" userId="9ae06b6e-a1f0-45ab-b9ac-eebc010a9474" providerId="ADAL" clId="{B86769AA-144E-4DFE-AAB6-AD6F54C49D0B}" dt="2022-03-31T09:26:37.124" v="4806"/>
        <pc:sldMkLst>
          <pc:docMk/>
          <pc:sldMk cId="1286266128" sldId="368"/>
        </pc:sldMkLst>
        <pc:spChg chg="mod">
          <ac:chgData name="Munish Kumar" userId="9ae06b6e-a1f0-45ab-b9ac-eebc010a9474" providerId="ADAL" clId="{B86769AA-144E-4DFE-AAB6-AD6F54C49D0B}" dt="2022-03-31T09:26:32.695" v="4805" actId="20577"/>
          <ac:spMkLst>
            <pc:docMk/>
            <pc:sldMk cId="1286266128" sldId="368"/>
            <ac:spMk id="2" creationId="{8204F525-A5C8-47C1-8756-DA36F95EC06A}"/>
          </ac:spMkLst>
        </pc:spChg>
        <pc:spChg chg="add mod">
          <ac:chgData name="Munish Kumar" userId="9ae06b6e-a1f0-45ab-b9ac-eebc010a9474" providerId="ADAL" clId="{B86769AA-144E-4DFE-AAB6-AD6F54C49D0B}" dt="2022-03-31T09:26:37.124" v="4806"/>
          <ac:spMkLst>
            <pc:docMk/>
            <pc:sldMk cId="1286266128" sldId="368"/>
            <ac:spMk id="9" creationId="{9BDCE3CD-9F12-41A0-B409-E0176F75652B}"/>
          </ac:spMkLst>
        </pc:spChg>
      </pc:sldChg>
      <pc:sldChg chg="addSp modSp">
        <pc:chgData name="Munish Kumar" userId="9ae06b6e-a1f0-45ab-b9ac-eebc010a9474" providerId="ADAL" clId="{B86769AA-144E-4DFE-AAB6-AD6F54C49D0B}" dt="2022-03-31T09:24:46.579" v="4760"/>
        <pc:sldMkLst>
          <pc:docMk/>
          <pc:sldMk cId="3413807247" sldId="370"/>
        </pc:sldMkLst>
        <pc:spChg chg="add mod">
          <ac:chgData name="Munish Kumar" userId="9ae06b6e-a1f0-45ab-b9ac-eebc010a9474" providerId="ADAL" clId="{B86769AA-144E-4DFE-AAB6-AD6F54C49D0B}" dt="2022-03-31T09:24:46.579" v="4760"/>
          <ac:spMkLst>
            <pc:docMk/>
            <pc:sldMk cId="3413807247" sldId="370"/>
            <ac:spMk id="11" creationId="{BB03E9CD-7498-4E23-81B7-4EB15C873582}"/>
          </ac:spMkLst>
        </pc:spChg>
      </pc:sldChg>
      <pc:sldChg chg="addSp delSp modSp mod">
        <pc:chgData name="Munish Kumar" userId="9ae06b6e-a1f0-45ab-b9ac-eebc010a9474" providerId="ADAL" clId="{B86769AA-144E-4DFE-AAB6-AD6F54C49D0B}" dt="2022-04-01T03:43:34.208" v="5307" actId="20577"/>
        <pc:sldMkLst>
          <pc:docMk/>
          <pc:sldMk cId="756804801" sldId="372"/>
        </pc:sldMkLst>
        <pc:spChg chg="mod">
          <ac:chgData name="Munish Kumar" userId="9ae06b6e-a1f0-45ab-b9ac-eebc010a9474" providerId="ADAL" clId="{B86769AA-144E-4DFE-AAB6-AD6F54C49D0B}" dt="2022-04-01T03:43:34.208" v="5307" actId="20577"/>
          <ac:spMkLst>
            <pc:docMk/>
            <pc:sldMk cId="756804801" sldId="372"/>
            <ac:spMk id="2" creationId="{EE6CFE35-825A-4DE4-875D-E495CE047F55}"/>
          </ac:spMkLst>
        </pc:spChg>
        <pc:spChg chg="add del mod">
          <ac:chgData name="Munish Kumar" userId="9ae06b6e-a1f0-45ab-b9ac-eebc010a9474" providerId="ADAL" clId="{B86769AA-144E-4DFE-AAB6-AD6F54C49D0B}" dt="2022-03-31T09:22:04.294" v="4749" actId="478"/>
          <ac:spMkLst>
            <pc:docMk/>
            <pc:sldMk cId="756804801" sldId="372"/>
            <ac:spMk id="9" creationId="{52B135CA-B069-4503-A7D9-6B7535EC7491}"/>
          </ac:spMkLst>
        </pc:spChg>
        <pc:spChg chg="add mod">
          <ac:chgData name="Munish Kumar" userId="9ae06b6e-a1f0-45ab-b9ac-eebc010a9474" providerId="ADAL" clId="{B86769AA-144E-4DFE-AAB6-AD6F54C49D0B}" dt="2022-03-31T09:22:26.463" v="4751" actId="207"/>
          <ac:spMkLst>
            <pc:docMk/>
            <pc:sldMk cId="756804801" sldId="372"/>
            <ac:spMk id="10" creationId="{7CD8ED6A-5C60-4038-B744-7BC2AA9AFB0A}"/>
          </ac:spMkLst>
        </pc:spChg>
      </pc:sldChg>
      <pc:sldChg chg="addSp modSp">
        <pc:chgData name="Munish Kumar" userId="9ae06b6e-a1f0-45ab-b9ac-eebc010a9474" providerId="ADAL" clId="{B86769AA-144E-4DFE-AAB6-AD6F54C49D0B}" dt="2022-03-31T09:20:42.825" v="4700"/>
        <pc:sldMkLst>
          <pc:docMk/>
          <pc:sldMk cId="1553526057" sldId="373"/>
        </pc:sldMkLst>
        <pc:spChg chg="add mod">
          <ac:chgData name="Munish Kumar" userId="9ae06b6e-a1f0-45ab-b9ac-eebc010a9474" providerId="ADAL" clId="{B86769AA-144E-4DFE-AAB6-AD6F54C49D0B}" dt="2022-03-31T09:20:42.825" v="4700"/>
          <ac:spMkLst>
            <pc:docMk/>
            <pc:sldMk cId="1553526057" sldId="373"/>
            <ac:spMk id="11" creationId="{377A32AB-FFE9-4C18-BABA-69EFC2354EC5}"/>
          </ac:spMkLst>
        </pc:spChg>
      </pc:sldChg>
      <pc:sldChg chg="addSp delSp modSp mod">
        <pc:chgData name="Munish Kumar" userId="9ae06b6e-a1f0-45ab-b9ac-eebc010a9474" providerId="ADAL" clId="{B86769AA-144E-4DFE-AAB6-AD6F54C49D0B}" dt="2022-03-31T05:23:08.483" v="590" actId="20577"/>
        <pc:sldMkLst>
          <pc:docMk/>
          <pc:sldMk cId="1660846397" sldId="375"/>
        </pc:sldMkLst>
        <pc:spChg chg="mod">
          <ac:chgData name="Munish Kumar" userId="9ae06b6e-a1f0-45ab-b9ac-eebc010a9474" providerId="ADAL" clId="{B86769AA-144E-4DFE-AAB6-AD6F54C49D0B}" dt="2022-03-31T05:23:08.483" v="590" actId="20577"/>
          <ac:spMkLst>
            <pc:docMk/>
            <pc:sldMk cId="1660846397" sldId="375"/>
            <ac:spMk id="2" creationId="{F701A9E7-782C-4C5F-AF61-5AD30FEBA415}"/>
          </ac:spMkLst>
        </pc:spChg>
        <pc:spChg chg="mod">
          <ac:chgData name="Munish Kumar" userId="9ae06b6e-a1f0-45ab-b9ac-eebc010a9474" providerId="ADAL" clId="{B86769AA-144E-4DFE-AAB6-AD6F54C49D0B}" dt="2022-03-31T05:20:19.855" v="445" actId="20577"/>
          <ac:spMkLst>
            <pc:docMk/>
            <pc:sldMk cId="1660846397" sldId="375"/>
            <ac:spMk id="4" creationId="{F4EEC3A8-3C33-41DB-83A6-F51837868082}"/>
          </ac:spMkLst>
        </pc:spChg>
        <pc:spChg chg="add mod">
          <ac:chgData name="Munish Kumar" userId="9ae06b6e-a1f0-45ab-b9ac-eebc010a9474" providerId="ADAL" clId="{B86769AA-144E-4DFE-AAB6-AD6F54C49D0B}" dt="2022-03-31T01:48:47.980" v="5" actId="17032"/>
          <ac:spMkLst>
            <pc:docMk/>
            <pc:sldMk cId="1660846397" sldId="375"/>
            <ac:spMk id="5" creationId="{D4AC14C9-0BA6-4DFB-A89F-F25D41D2EA73}"/>
          </ac:spMkLst>
        </pc:spChg>
        <pc:cxnChg chg="add mod">
          <ac:chgData name="Munish Kumar" userId="9ae06b6e-a1f0-45ab-b9ac-eebc010a9474" providerId="ADAL" clId="{B86769AA-144E-4DFE-AAB6-AD6F54C49D0B}" dt="2022-03-31T01:51:48.977" v="29" actId="14100"/>
          <ac:cxnSpMkLst>
            <pc:docMk/>
            <pc:sldMk cId="1660846397" sldId="375"/>
            <ac:cxnSpMk id="7" creationId="{9AC0E0C3-F036-4487-B129-043F9791690C}"/>
          </ac:cxnSpMkLst>
        </pc:cxnChg>
        <pc:cxnChg chg="mod">
          <ac:chgData name="Munish Kumar" userId="9ae06b6e-a1f0-45ab-b9ac-eebc010a9474" providerId="ADAL" clId="{B86769AA-144E-4DFE-AAB6-AD6F54C49D0B}" dt="2022-03-31T01:50:31.709" v="23" actId="692"/>
          <ac:cxnSpMkLst>
            <pc:docMk/>
            <pc:sldMk cId="1660846397" sldId="375"/>
            <ac:cxnSpMk id="20" creationId="{E2FB0A9B-E655-4EF7-A164-9129CEB4EF2D}"/>
          </ac:cxnSpMkLst>
        </pc:cxnChg>
        <pc:cxnChg chg="mod">
          <ac:chgData name="Munish Kumar" userId="9ae06b6e-a1f0-45ab-b9ac-eebc010a9474" providerId="ADAL" clId="{B86769AA-144E-4DFE-AAB6-AD6F54C49D0B}" dt="2022-03-31T01:50:31.709" v="23" actId="692"/>
          <ac:cxnSpMkLst>
            <pc:docMk/>
            <pc:sldMk cId="1660846397" sldId="375"/>
            <ac:cxnSpMk id="22" creationId="{D3E01CDF-14C8-44A8-A45A-E16FC7A15E47}"/>
          </ac:cxnSpMkLst>
        </pc:cxnChg>
        <pc:cxnChg chg="add mod">
          <ac:chgData name="Munish Kumar" userId="9ae06b6e-a1f0-45ab-b9ac-eebc010a9474" providerId="ADAL" clId="{B86769AA-144E-4DFE-AAB6-AD6F54C49D0B}" dt="2022-03-31T01:51:52.572" v="30" actId="14100"/>
          <ac:cxnSpMkLst>
            <pc:docMk/>
            <pc:sldMk cId="1660846397" sldId="375"/>
            <ac:cxnSpMk id="26" creationId="{3BCC9545-E0F3-41BD-A150-DF070CC1F372}"/>
          </ac:cxnSpMkLst>
        </pc:cxnChg>
        <pc:cxnChg chg="add del mod">
          <ac:chgData name="Munish Kumar" userId="9ae06b6e-a1f0-45ab-b9ac-eebc010a9474" providerId="ADAL" clId="{B86769AA-144E-4DFE-AAB6-AD6F54C49D0B}" dt="2022-03-31T01:49:40.673" v="13" actId="478"/>
          <ac:cxnSpMkLst>
            <pc:docMk/>
            <pc:sldMk cId="1660846397" sldId="375"/>
            <ac:cxnSpMk id="28" creationId="{8FF2A23A-DFDB-4981-8B20-0C04594DCE10}"/>
          </ac:cxnSpMkLst>
        </pc:cxnChg>
        <pc:cxnChg chg="add mod">
          <ac:chgData name="Munish Kumar" userId="9ae06b6e-a1f0-45ab-b9ac-eebc010a9474" providerId="ADAL" clId="{B86769AA-144E-4DFE-AAB6-AD6F54C49D0B}" dt="2022-03-31T01:51:37.657" v="28" actId="14100"/>
          <ac:cxnSpMkLst>
            <pc:docMk/>
            <pc:sldMk cId="1660846397" sldId="375"/>
            <ac:cxnSpMk id="30" creationId="{CEAC941D-8D25-4393-9916-59D3D5E8F721}"/>
          </ac:cxnSpMkLst>
        </pc:cxnChg>
        <pc:cxnChg chg="add mod">
          <ac:chgData name="Munish Kumar" userId="9ae06b6e-a1f0-45ab-b9ac-eebc010a9474" providerId="ADAL" clId="{B86769AA-144E-4DFE-AAB6-AD6F54C49D0B}" dt="2022-03-31T01:51:31.233" v="27" actId="14100"/>
          <ac:cxnSpMkLst>
            <pc:docMk/>
            <pc:sldMk cId="1660846397" sldId="375"/>
            <ac:cxnSpMk id="32" creationId="{B0DF5430-AF8A-491F-AFC0-980B2E2CB824}"/>
          </ac:cxnSpMkLst>
        </pc:cxnChg>
        <pc:cxnChg chg="add mod">
          <ac:chgData name="Munish Kumar" userId="9ae06b6e-a1f0-45ab-b9ac-eebc010a9474" providerId="ADAL" clId="{B86769AA-144E-4DFE-AAB6-AD6F54C49D0B}" dt="2022-03-31T01:52:01.428" v="35" actId="1038"/>
          <ac:cxnSpMkLst>
            <pc:docMk/>
            <pc:sldMk cId="1660846397" sldId="375"/>
            <ac:cxnSpMk id="34" creationId="{AA1F6A02-9301-4F0F-B289-738447665810}"/>
          </ac:cxnSpMkLst>
        </pc:cxnChg>
        <pc:cxnChg chg="add mod">
          <ac:chgData name="Munish Kumar" userId="9ae06b6e-a1f0-45ab-b9ac-eebc010a9474" providerId="ADAL" clId="{B86769AA-144E-4DFE-AAB6-AD6F54C49D0B}" dt="2022-03-31T01:52:09.269" v="37" actId="1076"/>
          <ac:cxnSpMkLst>
            <pc:docMk/>
            <pc:sldMk cId="1660846397" sldId="375"/>
            <ac:cxnSpMk id="35" creationId="{C43EB159-98F0-4F30-BBF2-040F1497B9BE}"/>
          </ac:cxnSpMkLst>
        </pc:cxnChg>
      </pc:sldChg>
      <pc:sldChg chg="addSp modSp mod">
        <pc:chgData name="Munish Kumar" userId="9ae06b6e-a1f0-45ab-b9ac-eebc010a9474" providerId="ADAL" clId="{B86769AA-144E-4DFE-AAB6-AD6F54C49D0B}" dt="2022-04-06T01:47:21.555" v="9737" actId="20577"/>
        <pc:sldMkLst>
          <pc:docMk/>
          <pc:sldMk cId="4095765350" sldId="377"/>
        </pc:sldMkLst>
        <pc:spChg chg="mod">
          <ac:chgData name="Munish Kumar" userId="9ae06b6e-a1f0-45ab-b9ac-eebc010a9474" providerId="ADAL" clId="{B86769AA-144E-4DFE-AAB6-AD6F54C49D0B}" dt="2022-04-06T01:47:21.555" v="9737" actId="20577"/>
          <ac:spMkLst>
            <pc:docMk/>
            <pc:sldMk cId="4095765350" sldId="377"/>
            <ac:spMk id="2" creationId="{76B2FCFC-9777-4FC3-9BFE-D661BDE3100D}"/>
          </ac:spMkLst>
        </pc:spChg>
        <pc:spChg chg="add mod">
          <ac:chgData name="Munish Kumar" userId="9ae06b6e-a1f0-45ab-b9ac-eebc010a9474" providerId="ADAL" clId="{B86769AA-144E-4DFE-AAB6-AD6F54C49D0B}" dt="2022-03-31T01:53:16.486" v="38"/>
          <ac:spMkLst>
            <pc:docMk/>
            <pc:sldMk cId="4095765350" sldId="377"/>
            <ac:spMk id="7" creationId="{D5FB2149-0FAD-43DA-B177-9EE53532666F}"/>
          </ac:spMkLst>
        </pc:spChg>
        <pc:spChg chg="mod">
          <ac:chgData name="Munish Kumar" userId="9ae06b6e-a1f0-45ab-b9ac-eebc010a9474" providerId="ADAL" clId="{B86769AA-144E-4DFE-AAB6-AD6F54C49D0B}" dt="2022-03-31T04:41:26.947" v="312" actId="14100"/>
          <ac:spMkLst>
            <pc:docMk/>
            <pc:sldMk cId="4095765350" sldId="377"/>
            <ac:spMk id="9" creationId="{E11164E2-D4E4-4A9A-B5A6-85B5895EEE2B}"/>
          </ac:spMkLst>
        </pc:spChg>
        <pc:spChg chg="add mod">
          <ac:chgData name="Munish Kumar" userId="9ae06b6e-a1f0-45ab-b9ac-eebc010a9474" providerId="ADAL" clId="{B86769AA-144E-4DFE-AAB6-AD6F54C49D0B}" dt="2022-03-31T04:42:23.621" v="413" actId="1076"/>
          <ac:spMkLst>
            <pc:docMk/>
            <pc:sldMk cId="4095765350" sldId="377"/>
            <ac:spMk id="10" creationId="{98D95539-1891-4730-9455-0629D68113E9}"/>
          </ac:spMkLst>
        </pc:spChg>
        <pc:picChg chg="add mod modCrop">
          <ac:chgData name="Munish Kumar" userId="9ae06b6e-a1f0-45ab-b9ac-eebc010a9474" providerId="ADAL" clId="{B86769AA-144E-4DFE-AAB6-AD6F54C49D0B}" dt="2022-03-31T04:42:25.699" v="414" actId="1076"/>
          <ac:picMkLst>
            <pc:docMk/>
            <pc:sldMk cId="4095765350" sldId="377"/>
            <ac:picMk id="5" creationId="{43B862BA-FC38-4E0C-9FE9-B66A21BD2A5D}"/>
          </ac:picMkLst>
        </pc:picChg>
        <pc:picChg chg="mod">
          <ac:chgData name="Munish Kumar" userId="9ae06b6e-a1f0-45ab-b9ac-eebc010a9474" providerId="ADAL" clId="{B86769AA-144E-4DFE-AAB6-AD6F54C49D0B}" dt="2022-03-31T04:37:02.990" v="304" actId="1076"/>
          <ac:picMkLst>
            <pc:docMk/>
            <pc:sldMk cId="4095765350" sldId="377"/>
            <ac:picMk id="11" creationId="{8AD1124F-3D3D-465D-B3BA-B95BA5CB7699}"/>
          </ac:picMkLst>
        </pc:picChg>
      </pc:sldChg>
      <pc:sldChg chg="addSp delSp modSp mod">
        <pc:chgData name="Munish Kumar" userId="9ae06b6e-a1f0-45ab-b9ac-eebc010a9474" providerId="ADAL" clId="{B86769AA-144E-4DFE-AAB6-AD6F54C49D0B}" dt="2022-04-06T01:47:50.381" v="9745" actId="20577"/>
        <pc:sldMkLst>
          <pc:docMk/>
          <pc:sldMk cId="1508632757" sldId="378"/>
        </pc:sldMkLst>
        <pc:spChg chg="mod">
          <ac:chgData name="Munish Kumar" userId="9ae06b6e-a1f0-45ab-b9ac-eebc010a9474" providerId="ADAL" clId="{B86769AA-144E-4DFE-AAB6-AD6F54C49D0B}" dt="2022-04-06T01:47:50.381" v="9745" actId="20577"/>
          <ac:spMkLst>
            <pc:docMk/>
            <pc:sldMk cId="1508632757" sldId="378"/>
            <ac:spMk id="2" creationId="{114AA85B-6DB2-4B23-9AA8-9C0D57900C88}"/>
          </ac:spMkLst>
        </pc:spChg>
        <pc:spChg chg="add mod">
          <ac:chgData name="Munish Kumar" userId="9ae06b6e-a1f0-45ab-b9ac-eebc010a9474" providerId="ADAL" clId="{B86769AA-144E-4DFE-AAB6-AD6F54C49D0B}" dt="2022-03-31T06:34:34.150" v="2358" actId="1076"/>
          <ac:spMkLst>
            <pc:docMk/>
            <pc:sldMk cId="1508632757" sldId="378"/>
            <ac:spMk id="28" creationId="{CCCE46EF-B847-4880-8294-518FCE30E525}"/>
          </ac:spMkLst>
        </pc:spChg>
        <pc:spChg chg="add mod">
          <ac:chgData name="Munish Kumar" userId="9ae06b6e-a1f0-45ab-b9ac-eebc010a9474" providerId="ADAL" clId="{B86769AA-144E-4DFE-AAB6-AD6F54C49D0B}" dt="2022-03-31T06:34:26.222" v="2356" actId="1076"/>
          <ac:spMkLst>
            <pc:docMk/>
            <pc:sldMk cId="1508632757" sldId="378"/>
            <ac:spMk id="30" creationId="{E18ABA5D-2336-465D-96FC-D75768F05C2A}"/>
          </ac:spMkLst>
        </pc:spChg>
        <pc:spChg chg="add mod">
          <ac:chgData name="Munish Kumar" userId="9ae06b6e-a1f0-45ab-b9ac-eebc010a9474" providerId="ADAL" clId="{B86769AA-144E-4DFE-AAB6-AD6F54C49D0B}" dt="2022-03-31T06:58:24.236" v="2972" actId="1037"/>
          <ac:spMkLst>
            <pc:docMk/>
            <pc:sldMk cId="1508632757" sldId="378"/>
            <ac:spMk id="41" creationId="{FAE1CB15-38A4-4B0C-A7D3-041B9B4C9C87}"/>
          </ac:spMkLst>
        </pc:spChg>
        <pc:spChg chg="add mod">
          <ac:chgData name="Munish Kumar" userId="9ae06b6e-a1f0-45ab-b9ac-eebc010a9474" providerId="ADAL" clId="{B86769AA-144E-4DFE-AAB6-AD6F54C49D0B}" dt="2022-03-31T06:37:49.755" v="2431" actId="14100"/>
          <ac:spMkLst>
            <pc:docMk/>
            <pc:sldMk cId="1508632757" sldId="378"/>
            <ac:spMk id="48" creationId="{BBF46308-BC05-46DB-946C-29EE6C1307B0}"/>
          </ac:spMkLst>
        </pc:spChg>
        <pc:spChg chg="add mod">
          <ac:chgData name="Munish Kumar" userId="9ae06b6e-a1f0-45ab-b9ac-eebc010a9474" providerId="ADAL" clId="{B86769AA-144E-4DFE-AAB6-AD6F54C49D0B}" dt="2022-03-31T06:38:04.822" v="2437" actId="14100"/>
          <ac:spMkLst>
            <pc:docMk/>
            <pc:sldMk cId="1508632757" sldId="378"/>
            <ac:spMk id="49" creationId="{AEFC0648-F33D-443E-9B01-15F4C2E63C8A}"/>
          </ac:spMkLst>
        </pc:spChg>
        <pc:spChg chg="add mod">
          <ac:chgData name="Munish Kumar" userId="9ae06b6e-a1f0-45ab-b9ac-eebc010a9474" providerId="ADAL" clId="{B86769AA-144E-4DFE-AAB6-AD6F54C49D0B}" dt="2022-03-31T06:53:05.427" v="2843"/>
          <ac:spMkLst>
            <pc:docMk/>
            <pc:sldMk cId="1508632757" sldId="378"/>
            <ac:spMk id="50" creationId="{3B6A1E6D-6AFA-4D94-81F9-D55854B07821}"/>
          </ac:spMkLst>
        </pc:spChg>
        <pc:grpChg chg="add del mod topLvl">
          <ac:chgData name="Munish Kumar" userId="9ae06b6e-a1f0-45ab-b9ac-eebc010a9474" providerId="ADAL" clId="{B86769AA-144E-4DFE-AAB6-AD6F54C49D0B}" dt="2022-03-31T06:29:33.556" v="2206" actId="165"/>
          <ac:grpSpMkLst>
            <pc:docMk/>
            <pc:sldMk cId="1508632757" sldId="378"/>
            <ac:grpSpMk id="5" creationId="{D7EC18D5-8640-4BB9-9D59-68C1122B615D}"/>
          </ac:grpSpMkLst>
        </pc:grpChg>
        <pc:grpChg chg="add del mod">
          <ac:chgData name="Munish Kumar" userId="9ae06b6e-a1f0-45ab-b9ac-eebc010a9474" providerId="ADAL" clId="{B86769AA-144E-4DFE-AAB6-AD6F54C49D0B}" dt="2022-03-31T06:29:29.523" v="2205" actId="165"/>
          <ac:grpSpMkLst>
            <pc:docMk/>
            <pc:sldMk cId="1508632757" sldId="378"/>
            <ac:grpSpMk id="26" creationId="{D2531A39-C002-42EA-9BA9-656F216EF8E2}"/>
          </ac:grpSpMkLst>
        </pc:grpChg>
        <pc:grpChg chg="add mod">
          <ac:chgData name="Munish Kumar" userId="9ae06b6e-a1f0-45ab-b9ac-eebc010a9474" providerId="ADAL" clId="{B86769AA-144E-4DFE-AAB6-AD6F54C49D0B}" dt="2022-03-31T06:38:50.717" v="2447" actId="1076"/>
          <ac:grpSpMkLst>
            <pc:docMk/>
            <pc:sldMk cId="1508632757" sldId="378"/>
            <ac:grpSpMk id="29" creationId="{BCCE87E7-5125-40A0-A7BF-6EF3EC1D735D}"/>
          </ac:grpSpMkLst>
        </pc:grpChg>
        <pc:grpChg chg="add mod">
          <ac:chgData name="Munish Kumar" userId="9ae06b6e-a1f0-45ab-b9ac-eebc010a9474" providerId="ADAL" clId="{B86769AA-144E-4DFE-AAB6-AD6F54C49D0B}" dt="2022-03-31T06:32:01.524" v="2248" actId="164"/>
          <ac:grpSpMkLst>
            <pc:docMk/>
            <pc:sldMk cId="1508632757" sldId="378"/>
            <ac:grpSpMk id="31" creationId="{24BB0B81-BFD0-45CB-800C-9AFA1AD75D06}"/>
          </ac:grpSpMkLst>
        </pc:grpChg>
        <pc:grpChg chg="add mod">
          <ac:chgData name="Munish Kumar" userId="9ae06b6e-a1f0-45ab-b9ac-eebc010a9474" providerId="ADAL" clId="{B86769AA-144E-4DFE-AAB6-AD6F54C49D0B}" dt="2022-03-31T06:35:27.920" v="2371" actId="1076"/>
          <ac:grpSpMkLst>
            <pc:docMk/>
            <pc:sldMk cId="1508632757" sldId="378"/>
            <ac:grpSpMk id="39" creationId="{0DA91FF0-FCA3-485E-B0A6-AB467345A5E6}"/>
          </ac:grpSpMkLst>
        </pc:grpChg>
        <pc:picChg chg="mod topLvl">
          <ac:chgData name="Munish Kumar" userId="9ae06b6e-a1f0-45ab-b9ac-eebc010a9474" providerId="ADAL" clId="{B86769AA-144E-4DFE-AAB6-AD6F54C49D0B}" dt="2022-03-31T06:29:51.686" v="2211" actId="1076"/>
          <ac:picMkLst>
            <pc:docMk/>
            <pc:sldMk cId="1508632757" sldId="378"/>
            <ac:picMk id="6" creationId="{C804DC8C-4A7D-4AFB-914A-D637B0140169}"/>
          </ac:picMkLst>
        </pc:picChg>
        <pc:picChg chg="mod">
          <ac:chgData name="Munish Kumar" userId="9ae06b6e-a1f0-45ab-b9ac-eebc010a9474" providerId="ADAL" clId="{B86769AA-144E-4DFE-AAB6-AD6F54C49D0B}" dt="2022-03-31T06:29:53.465" v="2212" actId="1076"/>
          <ac:picMkLst>
            <pc:docMk/>
            <pc:sldMk cId="1508632757" sldId="378"/>
            <ac:picMk id="8" creationId="{8BE3FF84-DB23-4E93-B458-3D38AFA8C4C9}"/>
          </ac:picMkLst>
        </pc:picChg>
        <pc:picChg chg="add mod ord modCrop">
          <ac:chgData name="Munish Kumar" userId="9ae06b6e-a1f0-45ab-b9ac-eebc010a9474" providerId="ADAL" clId="{B86769AA-144E-4DFE-AAB6-AD6F54C49D0B}" dt="2022-03-31T06:38:56.221" v="2453" actId="1036"/>
          <ac:picMkLst>
            <pc:docMk/>
            <pc:sldMk cId="1508632757" sldId="378"/>
            <ac:picMk id="11" creationId="{DC711E3F-9D71-487B-902F-1A5F72C27EC7}"/>
          </ac:picMkLst>
        </pc:picChg>
        <pc:picChg chg="mod topLvl">
          <ac:chgData name="Munish Kumar" userId="9ae06b6e-a1f0-45ab-b9ac-eebc010a9474" providerId="ADAL" clId="{B86769AA-144E-4DFE-AAB6-AD6F54C49D0B}" dt="2022-03-31T06:31:09.874" v="2239" actId="164"/>
          <ac:picMkLst>
            <pc:docMk/>
            <pc:sldMk cId="1508632757" sldId="378"/>
            <ac:picMk id="12" creationId="{A08796CE-CF0E-497B-B595-A5FDE870632B}"/>
          </ac:picMkLst>
        </pc:picChg>
        <pc:picChg chg="mod topLvl">
          <ac:chgData name="Munish Kumar" userId="9ae06b6e-a1f0-45ab-b9ac-eebc010a9474" providerId="ADAL" clId="{B86769AA-144E-4DFE-AAB6-AD6F54C49D0B}" dt="2022-03-31T06:32:01.524" v="2248" actId="164"/>
          <ac:picMkLst>
            <pc:docMk/>
            <pc:sldMk cId="1508632757" sldId="378"/>
            <ac:picMk id="13" creationId="{A89E428E-F0E0-4600-8AFA-8BD22EF82213}"/>
          </ac:picMkLst>
        </pc:picChg>
        <pc:picChg chg="mod topLvl">
          <ac:chgData name="Munish Kumar" userId="9ae06b6e-a1f0-45ab-b9ac-eebc010a9474" providerId="ADAL" clId="{B86769AA-144E-4DFE-AAB6-AD6F54C49D0B}" dt="2022-03-31T06:31:09.874" v="2239" actId="164"/>
          <ac:picMkLst>
            <pc:docMk/>
            <pc:sldMk cId="1508632757" sldId="378"/>
            <ac:picMk id="14" creationId="{B2332703-F753-4B8A-9E0F-0B1E6B49230B}"/>
          </ac:picMkLst>
        </pc:picChg>
        <pc:picChg chg="mod">
          <ac:chgData name="Munish Kumar" userId="9ae06b6e-a1f0-45ab-b9ac-eebc010a9474" providerId="ADAL" clId="{B86769AA-144E-4DFE-AAB6-AD6F54C49D0B}" dt="2022-03-31T06:32:16.583" v="2253" actId="1076"/>
          <ac:picMkLst>
            <pc:docMk/>
            <pc:sldMk cId="1508632757" sldId="378"/>
            <ac:picMk id="16" creationId="{EBC37B13-D158-42B8-B1C1-3572757127CC}"/>
          </ac:picMkLst>
        </pc:picChg>
        <pc:picChg chg="mod">
          <ac:chgData name="Munish Kumar" userId="9ae06b6e-a1f0-45ab-b9ac-eebc010a9474" providerId="ADAL" clId="{B86769AA-144E-4DFE-AAB6-AD6F54C49D0B}" dt="2022-03-31T06:34:45.349" v="2362" actId="1076"/>
          <ac:picMkLst>
            <pc:docMk/>
            <pc:sldMk cId="1508632757" sldId="378"/>
            <ac:picMk id="17" creationId="{DCC6223C-56EA-4E0F-A4B9-9B7ACDA44DA6}"/>
          </ac:picMkLst>
        </pc:picChg>
        <pc:picChg chg="mod">
          <ac:chgData name="Munish Kumar" userId="9ae06b6e-a1f0-45ab-b9ac-eebc010a9474" providerId="ADAL" clId="{B86769AA-144E-4DFE-AAB6-AD6F54C49D0B}" dt="2022-03-31T06:34:58.199" v="2366" actId="1076"/>
          <ac:picMkLst>
            <pc:docMk/>
            <pc:sldMk cId="1508632757" sldId="378"/>
            <ac:picMk id="18" creationId="{0EFFBA0B-2126-4E6B-A034-E374C22145DA}"/>
          </ac:picMkLst>
        </pc:picChg>
        <pc:picChg chg="del">
          <ac:chgData name="Munish Kumar" userId="9ae06b6e-a1f0-45ab-b9ac-eebc010a9474" providerId="ADAL" clId="{B86769AA-144E-4DFE-AAB6-AD6F54C49D0B}" dt="2022-03-31T06:28:23.661" v="2146" actId="478"/>
          <ac:picMkLst>
            <pc:docMk/>
            <pc:sldMk cId="1508632757" sldId="378"/>
            <ac:picMk id="19" creationId="{600F06C0-9943-4CC4-8E2D-FB3285FD98B7}"/>
          </ac:picMkLst>
        </pc:picChg>
        <pc:picChg chg="del mod">
          <ac:chgData name="Munish Kumar" userId="9ae06b6e-a1f0-45ab-b9ac-eebc010a9474" providerId="ADAL" clId="{B86769AA-144E-4DFE-AAB6-AD6F54C49D0B}" dt="2022-03-31T06:28:24.957" v="2147" actId="478"/>
          <ac:picMkLst>
            <pc:docMk/>
            <pc:sldMk cId="1508632757" sldId="378"/>
            <ac:picMk id="20" creationId="{600F06C0-9943-4CC4-8E2D-FB3285FD98B7}"/>
          </ac:picMkLst>
        </pc:picChg>
        <pc:picChg chg="del mod">
          <ac:chgData name="Munish Kumar" userId="9ae06b6e-a1f0-45ab-b9ac-eebc010a9474" providerId="ADAL" clId="{B86769AA-144E-4DFE-AAB6-AD6F54C49D0B}" dt="2022-03-31T06:28:22.293" v="2145" actId="478"/>
          <ac:picMkLst>
            <pc:docMk/>
            <pc:sldMk cId="1508632757" sldId="378"/>
            <ac:picMk id="21" creationId="{600F06C0-9943-4CC4-8E2D-FB3285FD98B7}"/>
          </ac:picMkLst>
        </pc:picChg>
        <pc:cxnChg chg="add mod topLvl">
          <ac:chgData name="Munish Kumar" userId="9ae06b6e-a1f0-45ab-b9ac-eebc010a9474" providerId="ADAL" clId="{B86769AA-144E-4DFE-AAB6-AD6F54C49D0B}" dt="2022-03-31T06:36:03.346" v="2383" actId="692"/>
          <ac:cxnSpMkLst>
            <pc:docMk/>
            <pc:sldMk cId="1508632757" sldId="378"/>
            <ac:cxnSpMk id="9" creationId="{0724E199-7BEB-457A-B2A5-248A5EF4946E}"/>
          </ac:cxnSpMkLst>
        </pc:cxnChg>
        <pc:cxnChg chg="add mod topLvl">
          <ac:chgData name="Munish Kumar" userId="9ae06b6e-a1f0-45ab-b9ac-eebc010a9474" providerId="ADAL" clId="{B86769AA-144E-4DFE-AAB6-AD6F54C49D0B}" dt="2022-03-31T06:36:03.346" v="2383" actId="692"/>
          <ac:cxnSpMkLst>
            <pc:docMk/>
            <pc:sldMk cId="1508632757" sldId="378"/>
            <ac:cxnSpMk id="22" creationId="{FD2AC31F-EDFC-4B25-973D-BCFC07AACE40}"/>
          </ac:cxnSpMkLst>
        </pc:cxnChg>
      </pc:sldChg>
      <pc:sldChg chg="addSp modSp del mod">
        <pc:chgData name="Munish Kumar" userId="9ae06b6e-a1f0-45ab-b9ac-eebc010a9474" providerId="ADAL" clId="{B86769AA-144E-4DFE-AAB6-AD6F54C49D0B}" dt="2022-03-31T07:22:34.181" v="3352" actId="2696"/>
        <pc:sldMkLst>
          <pc:docMk/>
          <pc:sldMk cId="1200555780" sldId="385"/>
        </pc:sldMkLst>
        <pc:spChg chg="add mod">
          <ac:chgData name="Munish Kumar" userId="9ae06b6e-a1f0-45ab-b9ac-eebc010a9474" providerId="ADAL" clId="{B86769AA-144E-4DFE-AAB6-AD6F54C49D0B}" dt="2022-03-31T07:20:13.411" v="3266"/>
          <ac:spMkLst>
            <pc:docMk/>
            <pc:sldMk cId="1200555780" sldId="385"/>
            <ac:spMk id="21" creationId="{DF3AB2E4-5185-4902-95C9-84DF720D9CB4}"/>
          </ac:spMkLst>
        </pc:spChg>
        <pc:spChg chg="add mod">
          <ac:chgData name="Munish Kumar" userId="9ae06b6e-a1f0-45ab-b9ac-eebc010a9474" providerId="ADAL" clId="{B86769AA-144E-4DFE-AAB6-AD6F54C49D0B}" dt="2022-03-31T07:21:28.646" v="3316" actId="20577"/>
          <ac:spMkLst>
            <pc:docMk/>
            <pc:sldMk cId="1200555780" sldId="385"/>
            <ac:spMk id="23" creationId="{AC2C9D60-CA5F-41D0-BDD3-30E7A9C69990}"/>
          </ac:spMkLst>
        </pc:spChg>
        <pc:spChg chg="add mod">
          <ac:chgData name="Munish Kumar" userId="9ae06b6e-a1f0-45ab-b9ac-eebc010a9474" providerId="ADAL" clId="{B86769AA-144E-4DFE-AAB6-AD6F54C49D0B}" dt="2022-03-31T07:22:18.550" v="3351" actId="14100"/>
          <ac:spMkLst>
            <pc:docMk/>
            <pc:sldMk cId="1200555780" sldId="385"/>
            <ac:spMk id="29" creationId="{170F29E0-C5A4-4B75-876D-8DBFE83C1A03}"/>
          </ac:spMkLst>
        </pc:spChg>
        <pc:cxnChg chg="add mod">
          <ac:chgData name="Munish Kumar" userId="9ae06b6e-a1f0-45ab-b9ac-eebc010a9474" providerId="ADAL" clId="{B86769AA-144E-4DFE-AAB6-AD6F54C49D0B}" dt="2022-03-31T07:21:27.623" v="3309" actId="20577"/>
          <ac:cxnSpMkLst>
            <pc:docMk/>
            <pc:sldMk cId="1200555780" sldId="385"/>
            <ac:cxnSpMk id="22" creationId="{931AE123-5D28-41E6-94C2-0FE7158836F0}"/>
          </ac:cxnSpMkLst>
        </pc:cxnChg>
        <pc:cxnChg chg="add mod">
          <ac:chgData name="Munish Kumar" userId="9ae06b6e-a1f0-45ab-b9ac-eebc010a9474" providerId="ADAL" clId="{B86769AA-144E-4DFE-AAB6-AD6F54C49D0B}" dt="2022-03-31T07:21:55.063" v="3319" actId="14100"/>
          <ac:cxnSpMkLst>
            <pc:docMk/>
            <pc:sldMk cId="1200555780" sldId="385"/>
            <ac:cxnSpMk id="25" creationId="{75D9A011-0D2E-436B-8739-E595550D5080}"/>
          </ac:cxnSpMkLst>
        </pc:cxnChg>
      </pc:sldChg>
      <pc:sldChg chg="add">
        <pc:chgData name="Munish Kumar" userId="9ae06b6e-a1f0-45ab-b9ac-eebc010a9474" providerId="ADAL" clId="{B86769AA-144E-4DFE-AAB6-AD6F54C49D0B}" dt="2022-03-31T07:22:38.012" v="3353"/>
        <pc:sldMkLst>
          <pc:docMk/>
          <pc:sldMk cId="3729428642" sldId="385"/>
        </pc:sldMkLst>
      </pc:sldChg>
      <pc:sldChg chg="add">
        <pc:chgData name="Munish Kumar" userId="9ae06b6e-a1f0-45ab-b9ac-eebc010a9474" providerId="ADAL" clId="{B86769AA-144E-4DFE-AAB6-AD6F54C49D0B}" dt="2022-03-31T07:22:38.012" v="3353"/>
        <pc:sldMkLst>
          <pc:docMk/>
          <pc:sldMk cId="828261030" sldId="386"/>
        </pc:sldMkLst>
      </pc:sldChg>
      <pc:sldChg chg="addSp modSp del mod">
        <pc:chgData name="Munish Kumar" userId="9ae06b6e-a1f0-45ab-b9ac-eebc010a9474" providerId="ADAL" clId="{B86769AA-144E-4DFE-AAB6-AD6F54C49D0B}" dt="2022-03-31T07:22:34.181" v="3352" actId="2696"/>
        <pc:sldMkLst>
          <pc:docMk/>
          <pc:sldMk cId="1033058572" sldId="386"/>
        </pc:sldMkLst>
        <pc:spChg chg="mod">
          <ac:chgData name="Munish Kumar" userId="9ae06b6e-a1f0-45ab-b9ac-eebc010a9474" providerId="ADAL" clId="{B86769AA-144E-4DFE-AAB6-AD6F54C49D0B}" dt="2022-03-31T06:53:57.479" v="2864" actId="1076"/>
          <ac:spMkLst>
            <pc:docMk/>
            <pc:sldMk cId="1033058572" sldId="386"/>
            <ac:spMk id="16" creationId="{74F6D7E9-85A1-407B-BFBB-957DC6FD15A1}"/>
          </ac:spMkLst>
        </pc:spChg>
        <pc:spChg chg="mod">
          <ac:chgData name="Munish Kumar" userId="9ae06b6e-a1f0-45ab-b9ac-eebc010a9474" providerId="ADAL" clId="{B86769AA-144E-4DFE-AAB6-AD6F54C49D0B}" dt="2022-03-31T07:04:31.159" v="3131" actId="122"/>
          <ac:spMkLst>
            <pc:docMk/>
            <pc:sldMk cId="1033058572" sldId="386"/>
            <ac:spMk id="21" creationId="{27B67566-7FE8-4DA5-B813-D1E437AFD521}"/>
          </ac:spMkLst>
        </pc:spChg>
        <pc:spChg chg="mod">
          <ac:chgData name="Munish Kumar" userId="9ae06b6e-a1f0-45ab-b9ac-eebc010a9474" providerId="ADAL" clId="{B86769AA-144E-4DFE-AAB6-AD6F54C49D0B}" dt="2022-03-31T07:17:38.373" v="3259" actId="1076"/>
          <ac:spMkLst>
            <pc:docMk/>
            <pc:sldMk cId="1033058572" sldId="386"/>
            <ac:spMk id="24" creationId="{BAFB50B5-8060-4C94-9A57-9AA585A5F711}"/>
          </ac:spMkLst>
        </pc:spChg>
        <pc:spChg chg="mod">
          <ac:chgData name="Munish Kumar" userId="9ae06b6e-a1f0-45ab-b9ac-eebc010a9474" providerId="ADAL" clId="{B86769AA-144E-4DFE-AAB6-AD6F54C49D0B}" dt="2022-03-31T07:03:15.468" v="3120" actId="20577"/>
          <ac:spMkLst>
            <pc:docMk/>
            <pc:sldMk cId="1033058572" sldId="386"/>
            <ac:spMk id="27" creationId="{72ACA6C8-C9A2-4876-87B1-8B28B053B126}"/>
          </ac:spMkLst>
        </pc:spChg>
        <pc:spChg chg="add mod">
          <ac:chgData name="Munish Kumar" userId="9ae06b6e-a1f0-45ab-b9ac-eebc010a9474" providerId="ADAL" clId="{B86769AA-144E-4DFE-AAB6-AD6F54C49D0B}" dt="2022-03-31T06:53:07.778" v="2844"/>
          <ac:spMkLst>
            <pc:docMk/>
            <pc:sldMk cId="1033058572" sldId="386"/>
            <ac:spMk id="34" creationId="{CD208B00-A662-4287-8CF2-525C09E05E7D}"/>
          </ac:spMkLst>
        </pc:spChg>
        <pc:spChg chg="add mod">
          <ac:chgData name="Munish Kumar" userId="9ae06b6e-a1f0-45ab-b9ac-eebc010a9474" providerId="ADAL" clId="{B86769AA-144E-4DFE-AAB6-AD6F54C49D0B}" dt="2022-03-31T07:09:23.895" v="3257" actId="20577"/>
          <ac:spMkLst>
            <pc:docMk/>
            <pc:sldMk cId="1033058572" sldId="386"/>
            <ac:spMk id="35" creationId="{4088F1D1-F212-4FD0-8BCB-09E46B0B5AB1}"/>
          </ac:spMkLst>
        </pc:spChg>
        <pc:spChg chg="add mod">
          <ac:chgData name="Munish Kumar" userId="9ae06b6e-a1f0-45ab-b9ac-eebc010a9474" providerId="ADAL" clId="{B86769AA-144E-4DFE-AAB6-AD6F54C49D0B}" dt="2022-03-31T07:07:04.656" v="3211" actId="1037"/>
          <ac:spMkLst>
            <pc:docMk/>
            <pc:sldMk cId="1033058572" sldId="386"/>
            <ac:spMk id="39" creationId="{E1DA6D59-B442-44BD-982D-40FF265255E1}"/>
          </ac:spMkLst>
        </pc:spChg>
        <pc:grpChg chg="add mod">
          <ac:chgData name="Munish Kumar" userId="9ae06b6e-a1f0-45ab-b9ac-eebc010a9474" providerId="ADAL" clId="{B86769AA-144E-4DFE-AAB6-AD6F54C49D0B}" dt="2022-03-31T07:04:45.166" v="3133" actId="1076"/>
          <ac:grpSpMkLst>
            <pc:docMk/>
            <pc:sldMk cId="1033058572" sldId="386"/>
            <ac:grpSpMk id="15" creationId="{738666FF-229D-48D2-ADE7-47378409A7FE}"/>
          </ac:grpSpMkLst>
        </pc:grpChg>
        <pc:picChg chg="mod">
          <ac:chgData name="Munish Kumar" userId="9ae06b6e-a1f0-45ab-b9ac-eebc010a9474" providerId="ADAL" clId="{B86769AA-144E-4DFE-AAB6-AD6F54C49D0B}" dt="2022-03-31T07:00:54.352" v="3053" actId="1076"/>
          <ac:picMkLst>
            <pc:docMk/>
            <pc:sldMk cId="1033058572" sldId="386"/>
            <ac:picMk id="17" creationId="{EF56CEEB-61DB-424B-9B74-5C3E4418E195}"/>
          </ac:picMkLst>
        </pc:picChg>
        <pc:picChg chg="mod">
          <ac:chgData name="Munish Kumar" userId="9ae06b6e-a1f0-45ab-b9ac-eebc010a9474" providerId="ADAL" clId="{B86769AA-144E-4DFE-AAB6-AD6F54C49D0B}" dt="2022-03-31T07:04:42.419" v="3132" actId="164"/>
          <ac:picMkLst>
            <pc:docMk/>
            <pc:sldMk cId="1033058572" sldId="386"/>
            <ac:picMk id="32" creationId="{9CFEF798-A8C9-422E-B162-EEA1A290417C}"/>
          </ac:picMkLst>
        </pc:picChg>
        <pc:cxnChg chg="add mod">
          <ac:chgData name="Munish Kumar" userId="9ae06b6e-a1f0-45ab-b9ac-eebc010a9474" providerId="ADAL" clId="{B86769AA-144E-4DFE-AAB6-AD6F54C49D0B}" dt="2022-03-31T07:07:08.030" v="3212" actId="14100"/>
          <ac:cxnSpMkLst>
            <pc:docMk/>
            <pc:sldMk cId="1033058572" sldId="386"/>
            <ac:cxnSpMk id="6" creationId="{9BD6EA79-56F3-4106-95BE-89C71FA2351F}"/>
          </ac:cxnSpMkLst>
        </pc:cxnChg>
        <pc:cxnChg chg="mod">
          <ac:chgData name="Munish Kumar" userId="9ae06b6e-a1f0-45ab-b9ac-eebc010a9474" providerId="ADAL" clId="{B86769AA-144E-4DFE-AAB6-AD6F54C49D0B}" dt="2022-03-31T07:17:53.825" v="3263" actId="14100"/>
          <ac:cxnSpMkLst>
            <pc:docMk/>
            <pc:sldMk cId="1033058572" sldId="386"/>
            <ac:cxnSpMk id="23" creationId="{4AE58D0E-B0B2-4E7E-BEF3-B74101DC61AA}"/>
          </ac:cxnSpMkLst>
        </pc:cxnChg>
        <pc:cxnChg chg="add mod">
          <ac:chgData name="Munish Kumar" userId="9ae06b6e-a1f0-45ab-b9ac-eebc010a9474" providerId="ADAL" clId="{B86769AA-144E-4DFE-AAB6-AD6F54C49D0B}" dt="2022-03-31T07:06:37.045" v="3199" actId="14100"/>
          <ac:cxnSpMkLst>
            <pc:docMk/>
            <pc:sldMk cId="1033058572" sldId="386"/>
            <ac:cxnSpMk id="36" creationId="{63B6E1FB-B088-4DDC-A3BA-0D2098CB4E6B}"/>
          </ac:cxnSpMkLst>
        </pc:cxnChg>
        <pc:cxnChg chg="add mod">
          <ac:chgData name="Munish Kumar" userId="9ae06b6e-a1f0-45ab-b9ac-eebc010a9474" providerId="ADAL" clId="{B86769AA-144E-4DFE-AAB6-AD6F54C49D0B}" dt="2022-03-31T07:17:51.868" v="3262" actId="14100"/>
          <ac:cxnSpMkLst>
            <pc:docMk/>
            <pc:sldMk cId="1033058572" sldId="386"/>
            <ac:cxnSpMk id="41" creationId="{9222453D-5C8B-4941-A0CF-2B6C44F6C479}"/>
          </ac:cxnSpMkLst>
        </pc:cxnChg>
      </pc:sldChg>
      <pc:sldChg chg="addSp modSp mod ord">
        <pc:chgData name="Munish Kumar" userId="9ae06b6e-a1f0-45ab-b9ac-eebc010a9474" providerId="ADAL" clId="{B86769AA-144E-4DFE-AAB6-AD6F54C49D0B}" dt="2022-03-31T05:59:56.483" v="1394"/>
        <pc:sldMkLst>
          <pc:docMk/>
          <pc:sldMk cId="3174182513" sldId="387"/>
        </pc:sldMkLst>
        <pc:spChg chg="mod">
          <ac:chgData name="Munish Kumar" userId="9ae06b6e-a1f0-45ab-b9ac-eebc010a9474" providerId="ADAL" clId="{B86769AA-144E-4DFE-AAB6-AD6F54C49D0B}" dt="2022-03-31T05:59:22.710" v="1393" actId="13926"/>
          <ac:spMkLst>
            <pc:docMk/>
            <pc:sldMk cId="3174182513" sldId="387"/>
            <ac:spMk id="2" creationId="{76B2FCFC-9777-4FC3-9BFE-D661BDE3100D}"/>
          </ac:spMkLst>
        </pc:spChg>
        <pc:spChg chg="mod">
          <ac:chgData name="Munish Kumar" userId="9ae06b6e-a1f0-45ab-b9ac-eebc010a9474" providerId="ADAL" clId="{B86769AA-144E-4DFE-AAB6-AD6F54C49D0B}" dt="2022-03-31T05:58:59.584" v="1386" actId="20577"/>
          <ac:spMkLst>
            <pc:docMk/>
            <pc:sldMk cId="3174182513" sldId="387"/>
            <ac:spMk id="4" creationId="{B960EE56-209C-4C75-8865-A1E7F06FF45A}"/>
          </ac:spMkLst>
        </pc:spChg>
        <pc:spChg chg="add mod">
          <ac:chgData name="Munish Kumar" userId="9ae06b6e-a1f0-45ab-b9ac-eebc010a9474" providerId="ADAL" clId="{B86769AA-144E-4DFE-AAB6-AD6F54C49D0B}" dt="2022-03-31T05:59:56.483" v="1394"/>
          <ac:spMkLst>
            <pc:docMk/>
            <pc:sldMk cId="3174182513" sldId="387"/>
            <ac:spMk id="8" creationId="{654C5818-FDEC-4DB4-9554-71F4E7A6F8D2}"/>
          </ac:spMkLst>
        </pc:spChg>
        <pc:spChg chg="mod">
          <ac:chgData name="Munish Kumar" userId="9ae06b6e-a1f0-45ab-b9ac-eebc010a9474" providerId="ADAL" clId="{B86769AA-144E-4DFE-AAB6-AD6F54C49D0B}" dt="2022-03-31T05:59:04.413" v="1388" actId="1076"/>
          <ac:spMkLst>
            <pc:docMk/>
            <pc:sldMk cId="3174182513" sldId="387"/>
            <ac:spMk id="10" creationId="{30F3B6F1-B88A-4870-BC0C-A2F34283A578}"/>
          </ac:spMkLst>
        </pc:spChg>
        <pc:picChg chg="mod">
          <ac:chgData name="Munish Kumar" userId="9ae06b6e-a1f0-45ab-b9ac-eebc010a9474" providerId="ADAL" clId="{B86769AA-144E-4DFE-AAB6-AD6F54C49D0B}" dt="2022-03-31T05:59:02.647" v="1387" actId="1076"/>
          <ac:picMkLst>
            <pc:docMk/>
            <pc:sldMk cId="3174182513" sldId="387"/>
            <ac:picMk id="7" creationId="{1200AC6C-461A-4F42-BD68-D249608D9E4F}"/>
          </ac:picMkLst>
        </pc:picChg>
      </pc:sldChg>
      <pc:sldChg chg="addSp modSp mod addCm delCm">
        <pc:chgData name="Munish Kumar" userId="9ae06b6e-a1f0-45ab-b9ac-eebc010a9474" providerId="ADAL" clId="{B86769AA-144E-4DFE-AAB6-AD6F54C49D0B}" dt="2022-03-31T07:55:56.750" v="3968"/>
        <pc:sldMkLst>
          <pc:docMk/>
          <pc:sldMk cId="2474222764" sldId="388"/>
        </pc:sldMkLst>
        <pc:spChg chg="mod">
          <ac:chgData name="Munish Kumar" userId="9ae06b6e-a1f0-45ab-b9ac-eebc010a9474" providerId="ADAL" clId="{B86769AA-144E-4DFE-AAB6-AD6F54C49D0B}" dt="2022-03-31T07:55:02.552" v="3947" actId="6549"/>
          <ac:spMkLst>
            <pc:docMk/>
            <pc:sldMk cId="2474222764" sldId="388"/>
            <ac:spMk id="2" creationId="{A2B5717D-224F-4A86-9B95-3BB0C6FA6520}"/>
          </ac:spMkLst>
        </pc:spChg>
        <pc:spChg chg="add mod">
          <ac:chgData name="Munish Kumar" userId="9ae06b6e-a1f0-45ab-b9ac-eebc010a9474" providerId="ADAL" clId="{B86769AA-144E-4DFE-AAB6-AD6F54C49D0B}" dt="2022-03-31T07:52:01.628" v="3746" actId="27636"/>
          <ac:spMkLst>
            <pc:docMk/>
            <pc:sldMk cId="2474222764" sldId="388"/>
            <ac:spMk id="13" creationId="{5315E768-B2B3-4E20-A510-7CE7CA5E1BEE}"/>
          </ac:spMkLst>
        </pc:spChg>
        <pc:spChg chg="add mod">
          <ac:chgData name="Munish Kumar" userId="9ae06b6e-a1f0-45ab-b9ac-eebc010a9474" providerId="ADAL" clId="{B86769AA-144E-4DFE-AAB6-AD6F54C49D0B}" dt="2022-03-31T07:52:26.046" v="3762" actId="20577"/>
          <ac:spMkLst>
            <pc:docMk/>
            <pc:sldMk cId="2474222764" sldId="388"/>
            <ac:spMk id="17" creationId="{217226F3-5C4D-4EB0-A641-B4E6252FF01A}"/>
          </ac:spMkLst>
        </pc:spChg>
        <pc:spChg chg="add mod">
          <ac:chgData name="Munish Kumar" userId="9ae06b6e-a1f0-45ab-b9ac-eebc010a9474" providerId="ADAL" clId="{B86769AA-144E-4DFE-AAB6-AD6F54C49D0B}" dt="2022-03-31T07:53:36.908" v="3869" actId="1076"/>
          <ac:spMkLst>
            <pc:docMk/>
            <pc:sldMk cId="2474222764" sldId="388"/>
            <ac:spMk id="20" creationId="{3DB6D0DC-A0DD-4E8F-BB09-6D6A05710E39}"/>
          </ac:spMkLst>
        </pc:spChg>
        <pc:spChg chg="add mod">
          <ac:chgData name="Munish Kumar" userId="9ae06b6e-a1f0-45ab-b9ac-eebc010a9474" providerId="ADAL" clId="{B86769AA-144E-4DFE-AAB6-AD6F54C49D0B}" dt="2022-03-31T07:55:36.095" v="3966" actId="1036"/>
          <ac:spMkLst>
            <pc:docMk/>
            <pc:sldMk cId="2474222764" sldId="388"/>
            <ac:spMk id="21" creationId="{7798D5F7-EAEA-4A4E-B30C-0A022A3385AC}"/>
          </ac:spMkLst>
        </pc:spChg>
        <pc:spChg chg="add mod">
          <ac:chgData name="Munish Kumar" userId="9ae06b6e-a1f0-45ab-b9ac-eebc010a9474" providerId="ADAL" clId="{B86769AA-144E-4DFE-AAB6-AD6F54C49D0B}" dt="2022-03-31T07:55:16.050" v="3956" actId="1076"/>
          <ac:spMkLst>
            <pc:docMk/>
            <pc:sldMk cId="2474222764" sldId="388"/>
            <ac:spMk id="22" creationId="{A6A8B705-8EB9-471E-A115-E08BFDFE86F8}"/>
          </ac:spMkLst>
        </pc:spChg>
        <pc:spChg chg="add mod">
          <ac:chgData name="Munish Kumar" userId="9ae06b6e-a1f0-45ab-b9ac-eebc010a9474" providerId="ADAL" clId="{B86769AA-144E-4DFE-AAB6-AD6F54C49D0B}" dt="2022-03-31T07:55:56.750" v="3968"/>
          <ac:spMkLst>
            <pc:docMk/>
            <pc:sldMk cId="2474222764" sldId="388"/>
            <ac:spMk id="23" creationId="{80CE4266-0580-4A03-943C-58A30C115E3B}"/>
          </ac:spMkLst>
        </pc:spChg>
        <pc:picChg chg="mod">
          <ac:chgData name="Munish Kumar" userId="9ae06b6e-a1f0-45ab-b9ac-eebc010a9474" providerId="ADAL" clId="{B86769AA-144E-4DFE-AAB6-AD6F54C49D0B}" dt="2022-03-31T07:49:18.137" v="3654" actId="1076"/>
          <ac:picMkLst>
            <pc:docMk/>
            <pc:sldMk cId="2474222764" sldId="388"/>
            <ac:picMk id="5" creationId="{F3B844D1-1D65-4F17-BB76-3D8910A255F5}"/>
          </ac:picMkLst>
        </pc:picChg>
        <pc:picChg chg="add mod">
          <ac:chgData name="Munish Kumar" userId="9ae06b6e-a1f0-45ab-b9ac-eebc010a9474" providerId="ADAL" clId="{B86769AA-144E-4DFE-AAB6-AD6F54C49D0B}" dt="2022-03-31T07:55:12.387" v="3955" actId="1076"/>
          <ac:picMkLst>
            <pc:docMk/>
            <pc:sldMk cId="2474222764" sldId="388"/>
            <ac:picMk id="7" creationId="{FD80801B-FC10-4BB2-B33F-B16F8012F326}"/>
          </ac:picMkLst>
        </pc:picChg>
        <pc:cxnChg chg="add mod">
          <ac:chgData name="Munish Kumar" userId="9ae06b6e-a1f0-45ab-b9ac-eebc010a9474" providerId="ADAL" clId="{B86769AA-144E-4DFE-AAB6-AD6F54C49D0B}" dt="2022-03-31T07:52:19.319" v="3752" actId="14100"/>
          <ac:cxnSpMkLst>
            <pc:docMk/>
            <pc:sldMk cId="2474222764" sldId="388"/>
            <ac:cxnSpMk id="9" creationId="{8C15CC58-400A-4980-B83D-2FEF18428B61}"/>
          </ac:cxnSpMkLst>
        </pc:cxnChg>
        <pc:cxnChg chg="add mod">
          <ac:chgData name="Munish Kumar" userId="9ae06b6e-a1f0-45ab-b9ac-eebc010a9474" providerId="ADAL" clId="{B86769AA-144E-4DFE-AAB6-AD6F54C49D0B}" dt="2022-03-31T07:52:01.620" v="3745" actId="14100"/>
          <ac:cxnSpMkLst>
            <pc:docMk/>
            <pc:sldMk cId="2474222764" sldId="388"/>
            <ac:cxnSpMk id="10" creationId="{85C5718D-4014-4167-B1B4-9F004E6FF546}"/>
          </ac:cxnSpMkLst>
        </pc:cxnChg>
      </pc:sldChg>
      <pc:sldChg chg="del">
        <pc:chgData name="Munish Kumar" userId="9ae06b6e-a1f0-45ab-b9ac-eebc010a9474" providerId="ADAL" clId="{B86769AA-144E-4DFE-AAB6-AD6F54C49D0B}" dt="2022-03-31T07:22:45.326" v="3354" actId="2696"/>
        <pc:sldMkLst>
          <pc:docMk/>
          <pc:sldMk cId="288768486" sldId="389"/>
        </pc:sldMkLst>
      </pc:sldChg>
      <pc:sldChg chg="addSp modSp add">
        <pc:chgData name="Munish Kumar" userId="9ae06b6e-a1f0-45ab-b9ac-eebc010a9474" providerId="ADAL" clId="{B86769AA-144E-4DFE-AAB6-AD6F54C49D0B}" dt="2022-04-01T08:01:23.893" v="7561"/>
        <pc:sldMkLst>
          <pc:docMk/>
          <pc:sldMk cId="1964435912" sldId="389"/>
        </pc:sldMkLst>
        <pc:spChg chg="add mod">
          <ac:chgData name="Munish Kumar" userId="9ae06b6e-a1f0-45ab-b9ac-eebc010a9474" providerId="ADAL" clId="{B86769AA-144E-4DFE-AAB6-AD6F54C49D0B}" dt="2022-04-01T08:01:23.893" v="7561"/>
          <ac:spMkLst>
            <pc:docMk/>
            <pc:sldMk cId="1964435912" sldId="389"/>
            <ac:spMk id="13" creationId="{7301CFB0-4F60-4198-9DDD-A2D61E5ED1E6}"/>
          </ac:spMkLst>
        </pc:spChg>
      </pc:sldChg>
      <pc:sldChg chg="add del">
        <pc:chgData name="Munish Kumar" userId="9ae06b6e-a1f0-45ab-b9ac-eebc010a9474" providerId="ADAL" clId="{B86769AA-144E-4DFE-AAB6-AD6F54C49D0B}" dt="2022-03-31T07:23:08.181" v="3356" actId="2696"/>
        <pc:sldMkLst>
          <pc:docMk/>
          <pc:sldMk cId="2140056772" sldId="389"/>
        </pc:sldMkLst>
      </pc:sldChg>
      <pc:sldChg chg="addSp modSp">
        <pc:chgData name="Munish Kumar" userId="9ae06b6e-a1f0-45ab-b9ac-eebc010a9474" providerId="ADAL" clId="{B86769AA-144E-4DFE-AAB6-AD6F54C49D0B}" dt="2022-03-31T09:20:40.436" v="4699"/>
        <pc:sldMkLst>
          <pc:docMk/>
          <pc:sldMk cId="3065533810" sldId="392"/>
        </pc:sldMkLst>
        <pc:spChg chg="add mod">
          <ac:chgData name="Munish Kumar" userId="9ae06b6e-a1f0-45ab-b9ac-eebc010a9474" providerId="ADAL" clId="{B86769AA-144E-4DFE-AAB6-AD6F54C49D0B}" dt="2022-03-31T09:20:40.436" v="4699"/>
          <ac:spMkLst>
            <pc:docMk/>
            <pc:sldMk cId="3065533810" sldId="392"/>
            <ac:spMk id="18" creationId="{2EAF0D24-636B-4175-BDA7-3AD23E206887}"/>
          </ac:spMkLst>
        </pc:spChg>
      </pc:sldChg>
      <pc:sldChg chg="addSp modSp mod">
        <pc:chgData name="Munish Kumar" userId="9ae06b6e-a1f0-45ab-b9ac-eebc010a9474" providerId="ADAL" clId="{B86769AA-144E-4DFE-AAB6-AD6F54C49D0B}" dt="2022-03-31T07:56:43.546" v="4053" actId="6549"/>
        <pc:sldMkLst>
          <pc:docMk/>
          <pc:sldMk cId="1798177786" sldId="393"/>
        </pc:sldMkLst>
        <pc:spChg chg="mod">
          <ac:chgData name="Munish Kumar" userId="9ae06b6e-a1f0-45ab-b9ac-eebc010a9474" providerId="ADAL" clId="{B86769AA-144E-4DFE-AAB6-AD6F54C49D0B}" dt="2022-03-31T07:56:43.546" v="4053" actId="6549"/>
          <ac:spMkLst>
            <pc:docMk/>
            <pc:sldMk cId="1798177786" sldId="393"/>
            <ac:spMk id="2" creationId="{F701A9E7-782C-4C5F-AF61-5AD30FEBA415}"/>
          </ac:spMkLst>
        </pc:spChg>
        <pc:spChg chg="add mod">
          <ac:chgData name="Munish Kumar" userId="9ae06b6e-a1f0-45ab-b9ac-eebc010a9474" providerId="ADAL" clId="{B86769AA-144E-4DFE-AAB6-AD6F54C49D0B}" dt="2022-03-31T07:56:00.046" v="3969"/>
          <ac:spMkLst>
            <pc:docMk/>
            <pc:sldMk cId="1798177786" sldId="393"/>
            <ac:spMk id="9" creationId="{7DFA6423-4A4F-472D-9EED-4CB29B97FFFE}"/>
          </ac:spMkLst>
        </pc:spChg>
      </pc:sldChg>
      <pc:sldChg chg="addSp modSp mod modNotesTx">
        <pc:chgData name="Munish Kumar" userId="9ae06b6e-a1f0-45ab-b9ac-eebc010a9474" providerId="ADAL" clId="{B86769AA-144E-4DFE-AAB6-AD6F54C49D0B}" dt="2022-04-01T02:57:07.712" v="5215" actId="207"/>
        <pc:sldMkLst>
          <pc:docMk/>
          <pc:sldMk cId="2706698899" sldId="394"/>
        </pc:sldMkLst>
        <pc:spChg chg="mod">
          <ac:chgData name="Munish Kumar" userId="9ae06b6e-a1f0-45ab-b9ac-eebc010a9474" providerId="ADAL" clId="{B86769AA-144E-4DFE-AAB6-AD6F54C49D0B}" dt="2022-04-01T02:42:53.855" v="5001" actId="1076"/>
          <ac:spMkLst>
            <pc:docMk/>
            <pc:sldMk cId="2706698899" sldId="394"/>
            <ac:spMk id="2" creationId="{714DF9E5-6FE2-4D34-A6E7-0739FB69547F}"/>
          </ac:spMkLst>
        </pc:spChg>
        <pc:spChg chg="add mod">
          <ac:chgData name="Munish Kumar" userId="9ae06b6e-a1f0-45ab-b9ac-eebc010a9474" providerId="ADAL" clId="{B86769AA-144E-4DFE-AAB6-AD6F54C49D0B}" dt="2022-04-01T02:57:07.712" v="5215" actId="207"/>
          <ac:spMkLst>
            <pc:docMk/>
            <pc:sldMk cId="2706698899" sldId="394"/>
            <ac:spMk id="5" creationId="{4873BF9C-E8A2-40F3-99F6-5D61344C791E}"/>
          </ac:spMkLst>
        </pc:spChg>
        <pc:spChg chg="add mod">
          <ac:chgData name="Munish Kumar" userId="9ae06b6e-a1f0-45ab-b9ac-eebc010a9474" providerId="ADAL" clId="{B86769AA-144E-4DFE-AAB6-AD6F54C49D0B}" dt="2022-04-01T02:55:54.901" v="5180" actId="20577"/>
          <ac:spMkLst>
            <pc:docMk/>
            <pc:sldMk cId="2706698899" sldId="394"/>
            <ac:spMk id="10" creationId="{F54A494D-2BB3-4EBA-8522-0166FC1FDA77}"/>
          </ac:spMkLst>
        </pc:spChg>
        <pc:spChg chg="add mod">
          <ac:chgData name="Munish Kumar" userId="9ae06b6e-a1f0-45ab-b9ac-eebc010a9474" providerId="ADAL" clId="{B86769AA-144E-4DFE-AAB6-AD6F54C49D0B}" dt="2022-04-01T02:48:55.766" v="5162" actId="20577"/>
          <ac:spMkLst>
            <pc:docMk/>
            <pc:sldMk cId="2706698899" sldId="394"/>
            <ac:spMk id="19" creationId="{E7892D80-452C-483C-810D-652471CDD424}"/>
          </ac:spMkLst>
        </pc:spChg>
        <pc:picChg chg="mod">
          <ac:chgData name="Munish Kumar" userId="9ae06b6e-a1f0-45ab-b9ac-eebc010a9474" providerId="ADAL" clId="{B86769AA-144E-4DFE-AAB6-AD6F54C49D0B}" dt="2022-04-01T02:42:49.209" v="4999" actId="1076"/>
          <ac:picMkLst>
            <pc:docMk/>
            <pc:sldMk cId="2706698899" sldId="394"/>
            <ac:picMk id="9" creationId="{B977612B-45CD-4BD2-B183-010A87C0033E}"/>
          </ac:picMkLst>
        </pc:picChg>
        <pc:picChg chg="mod">
          <ac:chgData name="Munish Kumar" userId="9ae06b6e-a1f0-45ab-b9ac-eebc010a9474" providerId="ADAL" clId="{B86769AA-144E-4DFE-AAB6-AD6F54C49D0B}" dt="2022-04-01T02:42:51.045" v="5000" actId="1076"/>
          <ac:picMkLst>
            <pc:docMk/>
            <pc:sldMk cId="2706698899" sldId="394"/>
            <ac:picMk id="11" creationId="{E60E8061-4435-4A87-811A-32ABF9083E16}"/>
          </ac:picMkLst>
        </pc:picChg>
        <pc:cxnChg chg="add mod">
          <ac:chgData name="Munish Kumar" userId="9ae06b6e-a1f0-45ab-b9ac-eebc010a9474" providerId="ADAL" clId="{B86769AA-144E-4DFE-AAB6-AD6F54C49D0B}" dt="2022-04-01T02:48:14.213" v="5080" actId="14100"/>
          <ac:cxnSpMkLst>
            <pc:docMk/>
            <pc:sldMk cId="2706698899" sldId="394"/>
            <ac:cxnSpMk id="8" creationId="{D4061F5C-4791-4D0B-B92C-F0DCABF62ED5}"/>
          </ac:cxnSpMkLst>
        </pc:cxnChg>
        <pc:cxnChg chg="add mod">
          <ac:chgData name="Munish Kumar" userId="9ae06b6e-a1f0-45ab-b9ac-eebc010a9474" providerId="ADAL" clId="{B86769AA-144E-4DFE-AAB6-AD6F54C49D0B}" dt="2022-04-01T02:48:36.411" v="5087" actId="14100"/>
          <ac:cxnSpMkLst>
            <pc:docMk/>
            <pc:sldMk cId="2706698899" sldId="394"/>
            <ac:cxnSpMk id="16" creationId="{4B9C6754-BB2D-4371-A289-75AD598612E7}"/>
          </ac:cxnSpMkLst>
        </pc:cxnChg>
        <pc:cxnChg chg="add mod">
          <ac:chgData name="Munish Kumar" userId="9ae06b6e-a1f0-45ab-b9ac-eebc010a9474" providerId="ADAL" clId="{B86769AA-144E-4DFE-AAB6-AD6F54C49D0B}" dt="2022-04-01T02:56:12.326" v="5183" actId="14100"/>
          <ac:cxnSpMkLst>
            <pc:docMk/>
            <pc:sldMk cId="2706698899" sldId="394"/>
            <ac:cxnSpMk id="21" creationId="{CA4C5204-AB87-4692-9534-1081164D8A98}"/>
          </ac:cxnSpMkLst>
        </pc:cxnChg>
      </pc:sldChg>
      <pc:sldChg chg="addSp delSp modSp mod">
        <pc:chgData name="Munish Kumar" userId="9ae06b6e-a1f0-45ab-b9ac-eebc010a9474" providerId="ADAL" clId="{B86769AA-144E-4DFE-AAB6-AD6F54C49D0B}" dt="2022-04-06T01:50:40.264" v="9750" actId="207"/>
        <pc:sldMkLst>
          <pc:docMk/>
          <pc:sldMk cId="2418755887" sldId="395"/>
        </pc:sldMkLst>
        <pc:spChg chg="mod">
          <ac:chgData name="Munish Kumar" userId="9ae06b6e-a1f0-45ab-b9ac-eebc010a9474" providerId="ADAL" clId="{B86769AA-144E-4DFE-AAB6-AD6F54C49D0B}" dt="2022-04-05T01:21:11.838" v="8001" actId="20577"/>
          <ac:spMkLst>
            <pc:docMk/>
            <pc:sldMk cId="2418755887" sldId="395"/>
            <ac:spMk id="2" creationId="{9FF41B10-5180-4574-8089-2CE1D98C69BA}"/>
          </ac:spMkLst>
        </pc:spChg>
        <pc:spChg chg="mod">
          <ac:chgData name="Munish Kumar" userId="9ae06b6e-a1f0-45ab-b9ac-eebc010a9474" providerId="ADAL" clId="{B86769AA-144E-4DFE-AAB6-AD6F54C49D0B}" dt="2022-04-01T07:54:00.003" v="6253" actId="20577"/>
          <ac:spMkLst>
            <pc:docMk/>
            <pc:sldMk cId="2418755887" sldId="395"/>
            <ac:spMk id="4" creationId="{ABE1B1CC-E011-464C-9AAD-F1023FDF7EE0}"/>
          </ac:spMkLst>
        </pc:spChg>
        <pc:spChg chg="add mod">
          <ac:chgData name="Munish Kumar" userId="9ae06b6e-a1f0-45ab-b9ac-eebc010a9474" providerId="ADAL" clId="{B86769AA-144E-4DFE-AAB6-AD6F54C49D0B}" dt="2022-04-06T01:50:40.264" v="9750" actId="207"/>
          <ac:spMkLst>
            <pc:docMk/>
            <pc:sldMk cId="2418755887" sldId="395"/>
            <ac:spMk id="5" creationId="{84264068-B5EE-4475-9F8A-119FD8256DA6}"/>
          </ac:spMkLst>
        </pc:spChg>
        <pc:spChg chg="add del mod">
          <ac:chgData name="Munish Kumar" userId="9ae06b6e-a1f0-45ab-b9ac-eebc010a9474" providerId="ADAL" clId="{B86769AA-144E-4DFE-AAB6-AD6F54C49D0B}" dt="2022-03-31T05:55:34.318" v="1154"/>
          <ac:spMkLst>
            <pc:docMk/>
            <pc:sldMk cId="2418755887" sldId="395"/>
            <ac:spMk id="6" creationId="{3E37714E-3BD8-4BD2-93F6-951534D07D4A}"/>
          </ac:spMkLst>
        </pc:spChg>
      </pc:sldChg>
      <pc:sldChg chg="addSp modSp">
        <pc:chgData name="Munish Kumar" userId="9ae06b6e-a1f0-45ab-b9ac-eebc010a9474" providerId="ADAL" clId="{B86769AA-144E-4DFE-AAB6-AD6F54C49D0B}" dt="2022-03-31T09:24:47.806" v="4761"/>
        <pc:sldMkLst>
          <pc:docMk/>
          <pc:sldMk cId="1560088464" sldId="396"/>
        </pc:sldMkLst>
        <pc:spChg chg="add mod">
          <ac:chgData name="Munish Kumar" userId="9ae06b6e-a1f0-45ab-b9ac-eebc010a9474" providerId="ADAL" clId="{B86769AA-144E-4DFE-AAB6-AD6F54C49D0B}" dt="2022-03-31T09:24:47.806" v="4761"/>
          <ac:spMkLst>
            <pc:docMk/>
            <pc:sldMk cId="1560088464" sldId="396"/>
            <ac:spMk id="14" creationId="{62F767C0-E218-49F7-B9B6-2768568069E4}"/>
          </ac:spMkLst>
        </pc:spChg>
      </pc:sldChg>
      <pc:sldChg chg="addSp modSp mod">
        <pc:chgData name="Munish Kumar" userId="9ae06b6e-a1f0-45ab-b9ac-eebc010a9474" providerId="ADAL" clId="{B86769AA-144E-4DFE-AAB6-AD6F54C49D0B}" dt="2022-03-31T07:55:54.822" v="3967"/>
        <pc:sldMkLst>
          <pc:docMk/>
          <pc:sldMk cId="3429263666" sldId="397"/>
        </pc:sldMkLst>
        <pc:spChg chg="mod">
          <ac:chgData name="Munish Kumar" userId="9ae06b6e-a1f0-45ab-b9ac-eebc010a9474" providerId="ADAL" clId="{B86769AA-144E-4DFE-AAB6-AD6F54C49D0B}" dt="2022-03-31T07:24:09.490" v="3362" actId="6549"/>
          <ac:spMkLst>
            <pc:docMk/>
            <pc:sldMk cId="3429263666" sldId="397"/>
            <ac:spMk id="2" creationId="{F0E8BE8E-D4ED-47EB-BF39-905662AFBCF5}"/>
          </ac:spMkLst>
        </pc:spChg>
        <pc:spChg chg="add mod">
          <ac:chgData name="Munish Kumar" userId="9ae06b6e-a1f0-45ab-b9ac-eebc010a9474" providerId="ADAL" clId="{B86769AA-144E-4DFE-AAB6-AD6F54C49D0B}" dt="2022-03-31T07:55:54.822" v="3967"/>
          <ac:spMkLst>
            <pc:docMk/>
            <pc:sldMk cId="3429263666" sldId="397"/>
            <ac:spMk id="9" creationId="{565FA8B5-72C1-4928-86CD-B662D14E021C}"/>
          </ac:spMkLst>
        </pc:spChg>
      </pc:sldChg>
      <pc:sldChg chg="addSp delSp modSp mod">
        <pc:chgData name="Munish Kumar" userId="9ae06b6e-a1f0-45ab-b9ac-eebc010a9474" providerId="ADAL" clId="{B86769AA-144E-4DFE-AAB6-AD6F54C49D0B}" dt="2022-04-05T01:22:05.401" v="8003" actId="1076"/>
        <pc:sldMkLst>
          <pc:docMk/>
          <pc:sldMk cId="2050097275" sldId="398"/>
        </pc:sldMkLst>
        <pc:spChg chg="mod">
          <ac:chgData name="Munish Kumar" userId="9ae06b6e-a1f0-45ab-b9ac-eebc010a9474" providerId="ADAL" clId="{B86769AA-144E-4DFE-AAB6-AD6F54C49D0B}" dt="2022-03-31T06:50:53.369" v="2817" actId="1076"/>
          <ac:spMkLst>
            <pc:docMk/>
            <pc:sldMk cId="2050097275" sldId="398"/>
            <ac:spMk id="2" creationId="{114AA85B-6DB2-4B23-9AA8-9C0D57900C88}"/>
          </ac:spMkLst>
        </pc:spChg>
        <pc:spChg chg="add mod">
          <ac:chgData name="Munish Kumar" userId="9ae06b6e-a1f0-45ab-b9ac-eebc010a9474" providerId="ADAL" clId="{B86769AA-144E-4DFE-AAB6-AD6F54C49D0B}" dt="2022-03-31T06:52:59.940" v="2842" actId="207"/>
          <ac:spMkLst>
            <pc:docMk/>
            <pc:sldMk cId="2050097275" sldId="398"/>
            <ac:spMk id="6" creationId="{7E5A4CF5-8C47-4388-9FEF-24E2AD95CDBF}"/>
          </ac:spMkLst>
        </pc:spChg>
        <pc:spChg chg="add mod">
          <ac:chgData name="Munish Kumar" userId="9ae06b6e-a1f0-45ab-b9ac-eebc010a9474" providerId="ADAL" clId="{B86769AA-144E-4DFE-AAB6-AD6F54C49D0B}" dt="2022-03-31T07:20:03.357" v="3265" actId="207"/>
          <ac:spMkLst>
            <pc:docMk/>
            <pc:sldMk cId="2050097275" sldId="398"/>
            <ac:spMk id="11" creationId="{B039F836-A6E1-4677-A24A-CB7CA4647354}"/>
          </ac:spMkLst>
        </pc:spChg>
        <pc:graphicFrameChg chg="del">
          <ac:chgData name="Munish Kumar" userId="9ae06b6e-a1f0-45ab-b9ac-eebc010a9474" providerId="ADAL" clId="{B86769AA-144E-4DFE-AAB6-AD6F54C49D0B}" dt="2022-03-31T06:50:44.114" v="2815" actId="478"/>
          <ac:graphicFrameMkLst>
            <pc:docMk/>
            <pc:sldMk cId="2050097275" sldId="398"/>
            <ac:graphicFrameMk id="13" creationId="{E1E8935D-6D82-4BEB-9251-631292DDE1D2}"/>
          </ac:graphicFrameMkLst>
        </pc:graphicFrameChg>
        <pc:picChg chg="add mod">
          <ac:chgData name="Munish Kumar" userId="9ae06b6e-a1f0-45ab-b9ac-eebc010a9474" providerId="ADAL" clId="{B86769AA-144E-4DFE-AAB6-AD6F54C49D0B}" dt="2022-04-05T01:22:05.401" v="8003" actId="1076"/>
          <ac:picMkLst>
            <pc:docMk/>
            <pc:sldMk cId="2050097275" sldId="398"/>
            <ac:picMk id="5" creationId="{7FD88C70-5AAD-44E9-B13B-5BFD7448A855}"/>
          </ac:picMkLst>
        </pc:picChg>
      </pc:sldChg>
      <pc:sldChg chg="modSp add mod">
        <pc:chgData name="Munish Kumar" userId="9ae06b6e-a1f0-45ab-b9ac-eebc010a9474" providerId="ADAL" clId="{B86769AA-144E-4DFE-AAB6-AD6F54C49D0B}" dt="2022-04-05T01:37:13.245" v="8754" actId="33524"/>
        <pc:sldMkLst>
          <pc:docMk/>
          <pc:sldMk cId="540833791" sldId="399"/>
        </pc:sldMkLst>
        <pc:spChg chg="mod">
          <ac:chgData name="Munish Kumar" userId="9ae06b6e-a1f0-45ab-b9ac-eebc010a9474" providerId="ADAL" clId="{B86769AA-144E-4DFE-AAB6-AD6F54C49D0B}" dt="2022-04-05T01:37:13.245" v="8754" actId="33524"/>
          <ac:spMkLst>
            <pc:docMk/>
            <pc:sldMk cId="540833791" sldId="399"/>
            <ac:spMk id="2" creationId="{E3796A50-52D6-4587-A02E-684D99B1442D}"/>
          </ac:spMkLst>
        </pc:spChg>
      </pc:sldChg>
      <pc:sldChg chg="addSp modSp del mod">
        <pc:chgData name="Munish Kumar" userId="9ae06b6e-a1f0-45ab-b9ac-eebc010a9474" providerId="ADAL" clId="{B86769AA-144E-4DFE-AAB6-AD6F54C49D0B}" dt="2022-04-05T01:34:49.624" v="8593" actId="2696"/>
        <pc:sldMkLst>
          <pc:docMk/>
          <pc:sldMk cId="836194933" sldId="399"/>
        </pc:sldMkLst>
        <pc:spChg chg="add mod">
          <ac:chgData name="Munish Kumar" userId="9ae06b6e-a1f0-45ab-b9ac-eebc010a9474" providerId="ADAL" clId="{B86769AA-144E-4DFE-AAB6-AD6F54C49D0B}" dt="2022-03-31T09:20:59.655" v="4702" actId="207"/>
          <ac:spMkLst>
            <pc:docMk/>
            <pc:sldMk cId="836194933" sldId="399"/>
            <ac:spMk id="9" creationId="{58455B62-317B-445A-812A-50B73C7FA15F}"/>
          </ac:spMkLst>
        </pc:spChg>
        <pc:spChg chg="add mod">
          <ac:chgData name="Munish Kumar" userId="9ae06b6e-a1f0-45ab-b9ac-eebc010a9474" providerId="ADAL" clId="{B86769AA-144E-4DFE-AAB6-AD6F54C49D0B}" dt="2022-03-31T09:21:44.869" v="4736" actId="14100"/>
          <ac:spMkLst>
            <pc:docMk/>
            <pc:sldMk cId="836194933" sldId="399"/>
            <ac:spMk id="10" creationId="{89B74667-9E93-44B1-AD8D-75CDB926583C}"/>
          </ac:spMkLst>
        </pc:spChg>
        <pc:spChg chg="add mod">
          <ac:chgData name="Munish Kumar" userId="9ae06b6e-a1f0-45ab-b9ac-eebc010a9474" providerId="ADAL" clId="{B86769AA-144E-4DFE-AAB6-AD6F54C49D0B}" dt="2022-03-31T09:21:52.290" v="4747" actId="20577"/>
          <ac:spMkLst>
            <pc:docMk/>
            <pc:sldMk cId="836194933" sldId="399"/>
            <ac:spMk id="11" creationId="{5B3BDD24-A0C5-42CD-B6C9-5D346FCD7903}"/>
          </ac:spMkLst>
        </pc:spChg>
        <pc:picChg chg="mod">
          <ac:chgData name="Munish Kumar" userId="9ae06b6e-a1f0-45ab-b9ac-eebc010a9474" providerId="ADAL" clId="{B86769AA-144E-4DFE-AAB6-AD6F54C49D0B}" dt="2022-03-31T09:21:03.337" v="4703" actId="1076"/>
          <ac:picMkLst>
            <pc:docMk/>
            <pc:sldMk cId="836194933" sldId="399"/>
            <ac:picMk id="8" creationId="{FC1C7384-619D-4492-9528-D760ADE602D1}"/>
          </ac:picMkLst>
        </pc:picChg>
      </pc:sldChg>
      <pc:sldChg chg="addSp delSp modSp add mod">
        <pc:chgData name="Munish Kumar" userId="9ae06b6e-a1f0-45ab-b9ac-eebc010a9474" providerId="ADAL" clId="{B86769AA-144E-4DFE-AAB6-AD6F54C49D0B}" dt="2022-04-05T01:42:32.184" v="8937" actId="27636"/>
        <pc:sldMkLst>
          <pc:docMk/>
          <pc:sldMk cId="509154121" sldId="400"/>
        </pc:sldMkLst>
        <pc:spChg chg="del">
          <ac:chgData name="Munish Kumar" userId="9ae06b6e-a1f0-45ab-b9ac-eebc010a9474" providerId="ADAL" clId="{B86769AA-144E-4DFE-AAB6-AD6F54C49D0B}" dt="2022-03-31T07:57:26.328" v="4054" actId="478"/>
          <ac:spMkLst>
            <pc:docMk/>
            <pc:sldMk cId="509154121" sldId="400"/>
            <ac:spMk id="2" creationId="{2D2E297C-E1DC-4DD5-AF9B-0830DCE40115}"/>
          </ac:spMkLst>
        </pc:spChg>
        <pc:spChg chg="mod">
          <ac:chgData name="Munish Kumar" userId="9ae06b6e-a1f0-45ab-b9ac-eebc010a9474" providerId="ADAL" clId="{B86769AA-144E-4DFE-AAB6-AD6F54C49D0B}" dt="2022-03-31T08:19:22.009" v="4619" actId="313"/>
          <ac:spMkLst>
            <pc:docMk/>
            <pc:sldMk cId="509154121" sldId="400"/>
            <ac:spMk id="4" creationId="{4A15BEBD-760F-4683-A0C0-02FD0522277B}"/>
          </ac:spMkLst>
        </pc:spChg>
        <pc:spChg chg="add del mod">
          <ac:chgData name="Munish Kumar" userId="9ae06b6e-a1f0-45ab-b9ac-eebc010a9474" providerId="ADAL" clId="{B86769AA-144E-4DFE-AAB6-AD6F54C49D0B}" dt="2022-03-31T07:57:43.831" v="4059" actId="478"/>
          <ac:spMkLst>
            <pc:docMk/>
            <pc:sldMk cId="509154121" sldId="400"/>
            <ac:spMk id="5" creationId="{701AA01B-5A33-4ABC-A616-4B6C1E588DE4}"/>
          </ac:spMkLst>
        </pc:spChg>
        <pc:spChg chg="add mod">
          <ac:chgData name="Munish Kumar" userId="9ae06b6e-a1f0-45ab-b9ac-eebc010a9474" providerId="ADAL" clId="{B86769AA-144E-4DFE-AAB6-AD6F54C49D0B}" dt="2022-03-31T08:02:13.492" v="4306" actId="404"/>
          <ac:spMkLst>
            <pc:docMk/>
            <pc:sldMk cId="509154121" sldId="400"/>
            <ac:spMk id="6" creationId="{757B2BE9-1DD8-42EF-9D71-3E71ED64E0CD}"/>
          </ac:spMkLst>
        </pc:spChg>
        <pc:spChg chg="add mod">
          <ac:chgData name="Munish Kumar" userId="9ae06b6e-a1f0-45ab-b9ac-eebc010a9474" providerId="ADAL" clId="{B86769AA-144E-4DFE-AAB6-AD6F54C49D0B}" dt="2022-03-31T08:19:30.614" v="4620" actId="14100"/>
          <ac:spMkLst>
            <pc:docMk/>
            <pc:sldMk cId="509154121" sldId="400"/>
            <ac:spMk id="7" creationId="{B68D944C-217B-4147-B68D-96B5B229261A}"/>
          </ac:spMkLst>
        </pc:spChg>
        <pc:spChg chg="add mod">
          <ac:chgData name="Munish Kumar" userId="9ae06b6e-a1f0-45ab-b9ac-eebc010a9474" providerId="ADAL" clId="{B86769AA-144E-4DFE-AAB6-AD6F54C49D0B}" dt="2022-03-31T08:22:08.955" v="4662" actId="1076"/>
          <ac:spMkLst>
            <pc:docMk/>
            <pc:sldMk cId="509154121" sldId="400"/>
            <ac:spMk id="8" creationId="{2AC67A63-A96B-48D7-A3D5-9715E96216ED}"/>
          </ac:spMkLst>
        </pc:spChg>
        <pc:spChg chg="add mod">
          <ac:chgData name="Munish Kumar" userId="9ae06b6e-a1f0-45ab-b9ac-eebc010a9474" providerId="ADAL" clId="{B86769AA-144E-4DFE-AAB6-AD6F54C49D0B}" dt="2022-03-31T08:21:02.667" v="4642" actId="1076"/>
          <ac:spMkLst>
            <pc:docMk/>
            <pc:sldMk cId="509154121" sldId="400"/>
            <ac:spMk id="9" creationId="{FDF3AD46-FF02-46B1-B901-FFE64CF4101F}"/>
          </ac:spMkLst>
        </pc:spChg>
        <pc:spChg chg="add mod">
          <ac:chgData name="Munish Kumar" userId="9ae06b6e-a1f0-45ab-b9ac-eebc010a9474" providerId="ADAL" clId="{B86769AA-144E-4DFE-AAB6-AD6F54C49D0B}" dt="2022-03-31T08:21:02.667" v="4642" actId="1076"/>
          <ac:spMkLst>
            <pc:docMk/>
            <pc:sldMk cId="509154121" sldId="400"/>
            <ac:spMk id="10" creationId="{2883F2D8-1A20-4555-BC01-C617EDF6855E}"/>
          </ac:spMkLst>
        </pc:spChg>
        <pc:spChg chg="add del mod">
          <ac:chgData name="Munish Kumar" userId="9ae06b6e-a1f0-45ab-b9ac-eebc010a9474" providerId="ADAL" clId="{B86769AA-144E-4DFE-AAB6-AD6F54C49D0B}" dt="2022-03-31T07:59:17.497" v="4097" actId="478"/>
          <ac:spMkLst>
            <pc:docMk/>
            <pc:sldMk cId="509154121" sldId="400"/>
            <ac:spMk id="11" creationId="{EEF5D8BB-D49A-470E-97C6-4150AF5D7B50}"/>
          </ac:spMkLst>
        </pc:spChg>
        <pc:spChg chg="add mod">
          <ac:chgData name="Munish Kumar" userId="9ae06b6e-a1f0-45ab-b9ac-eebc010a9474" providerId="ADAL" clId="{B86769AA-144E-4DFE-AAB6-AD6F54C49D0B}" dt="2022-04-05T01:41:10.167" v="8828" actId="27636"/>
          <ac:spMkLst>
            <pc:docMk/>
            <pc:sldMk cId="509154121" sldId="400"/>
            <ac:spMk id="12" creationId="{7487F9B6-48EB-485A-AE19-5D3257A3D7F0}"/>
          </ac:spMkLst>
        </pc:spChg>
        <pc:spChg chg="add mod">
          <ac:chgData name="Munish Kumar" userId="9ae06b6e-a1f0-45ab-b9ac-eebc010a9474" providerId="ADAL" clId="{B86769AA-144E-4DFE-AAB6-AD6F54C49D0B}" dt="2022-03-31T08:20:52.374" v="4639" actId="1076"/>
          <ac:spMkLst>
            <pc:docMk/>
            <pc:sldMk cId="509154121" sldId="400"/>
            <ac:spMk id="13" creationId="{121A3004-1118-49AA-AF83-248C6C75E340}"/>
          </ac:spMkLst>
        </pc:spChg>
        <pc:spChg chg="add mod">
          <ac:chgData name="Munish Kumar" userId="9ae06b6e-a1f0-45ab-b9ac-eebc010a9474" providerId="ADAL" clId="{B86769AA-144E-4DFE-AAB6-AD6F54C49D0B}" dt="2022-03-31T08:20:52.374" v="4639" actId="1076"/>
          <ac:spMkLst>
            <pc:docMk/>
            <pc:sldMk cId="509154121" sldId="400"/>
            <ac:spMk id="14" creationId="{8B973F66-228C-4E90-9A56-3438897D5809}"/>
          </ac:spMkLst>
        </pc:spChg>
        <pc:spChg chg="add mod">
          <ac:chgData name="Munish Kumar" userId="9ae06b6e-a1f0-45ab-b9ac-eebc010a9474" providerId="ADAL" clId="{B86769AA-144E-4DFE-AAB6-AD6F54C49D0B}" dt="2022-03-31T08:20:52.374" v="4639" actId="1076"/>
          <ac:spMkLst>
            <pc:docMk/>
            <pc:sldMk cId="509154121" sldId="400"/>
            <ac:spMk id="15" creationId="{972252D1-4587-47B8-9742-9675EB99CADD}"/>
          </ac:spMkLst>
        </pc:spChg>
        <pc:spChg chg="add mod">
          <ac:chgData name="Munish Kumar" userId="9ae06b6e-a1f0-45ab-b9ac-eebc010a9474" providerId="ADAL" clId="{B86769AA-144E-4DFE-AAB6-AD6F54C49D0B}" dt="2022-03-31T08:15:42.448" v="4590" actId="20577"/>
          <ac:spMkLst>
            <pc:docMk/>
            <pc:sldMk cId="509154121" sldId="400"/>
            <ac:spMk id="17" creationId="{FAB66775-BED0-4ABE-B4AF-BB4483F633DB}"/>
          </ac:spMkLst>
        </pc:spChg>
        <pc:spChg chg="add mod">
          <ac:chgData name="Munish Kumar" userId="9ae06b6e-a1f0-45ab-b9ac-eebc010a9474" providerId="ADAL" clId="{B86769AA-144E-4DFE-AAB6-AD6F54C49D0B}" dt="2022-03-31T08:20:52.374" v="4639" actId="1076"/>
          <ac:spMkLst>
            <pc:docMk/>
            <pc:sldMk cId="509154121" sldId="400"/>
            <ac:spMk id="19" creationId="{36DB9180-4D8C-4612-960C-F5B69BA9B188}"/>
          </ac:spMkLst>
        </pc:spChg>
        <pc:spChg chg="add mod">
          <ac:chgData name="Munish Kumar" userId="9ae06b6e-a1f0-45ab-b9ac-eebc010a9474" providerId="ADAL" clId="{B86769AA-144E-4DFE-AAB6-AD6F54C49D0B}" dt="2022-03-31T08:20:52.374" v="4639" actId="1076"/>
          <ac:spMkLst>
            <pc:docMk/>
            <pc:sldMk cId="509154121" sldId="400"/>
            <ac:spMk id="20" creationId="{013A238F-8636-42D9-9F23-F1F9B3E7EDA6}"/>
          </ac:spMkLst>
        </pc:spChg>
        <pc:spChg chg="add mod">
          <ac:chgData name="Munish Kumar" userId="9ae06b6e-a1f0-45ab-b9ac-eebc010a9474" providerId="ADAL" clId="{B86769AA-144E-4DFE-AAB6-AD6F54C49D0B}" dt="2022-03-31T08:20:52.374" v="4639" actId="1076"/>
          <ac:spMkLst>
            <pc:docMk/>
            <pc:sldMk cId="509154121" sldId="400"/>
            <ac:spMk id="22" creationId="{36418D41-B80F-4036-9BA5-E8587C283E57}"/>
          </ac:spMkLst>
        </pc:spChg>
        <pc:spChg chg="add mod">
          <ac:chgData name="Munish Kumar" userId="9ae06b6e-a1f0-45ab-b9ac-eebc010a9474" providerId="ADAL" clId="{B86769AA-144E-4DFE-AAB6-AD6F54C49D0B}" dt="2022-03-31T08:20:52.374" v="4639" actId="1076"/>
          <ac:spMkLst>
            <pc:docMk/>
            <pc:sldMk cId="509154121" sldId="400"/>
            <ac:spMk id="23" creationId="{0D94FC4C-14F3-422A-8D93-4486D61040CF}"/>
          </ac:spMkLst>
        </pc:spChg>
        <pc:spChg chg="add mod">
          <ac:chgData name="Munish Kumar" userId="9ae06b6e-a1f0-45ab-b9ac-eebc010a9474" providerId="ADAL" clId="{B86769AA-144E-4DFE-AAB6-AD6F54C49D0B}" dt="2022-03-31T08:20:52.374" v="4639" actId="1076"/>
          <ac:spMkLst>
            <pc:docMk/>
            <pc:sldMk cId="509154121" sldId="400"/>
            <ac:spMk id="25" creationId="{EF15CDF8-1E21-44BE-B91C-B906C57A4A27}"/>
          </ac:spMkLst>
        </pc:spChg>
        <pc:spChg chg="add del mod">
          <ac:chgData name="Munish Kumar" userId="9ae06b6e-a1f0-45ab-b9ac-eebc010a9474" providerId="ADAL" clId="{B86769AA-144E-4DFE-AAB6-AD6F54C49D0B}" dt="2022-03-31T08:20:07.973" v="4635" actId="478"/>
          <ac:spMkLst>
            <pc:docMk/>
            <pc:sldMk cId="509154121" sldId="400"/>
            <ac:spMk id="26" creationId="{881D8637-81D2-4B19-B056-B18A9AAFAD0E}"/>
          </ac:spMkLst>
        </pc:spChg>
        <pc:spChg chg="add mod">
          <ac:chgData name="Munish Kumar" userId="9ae06b6e-a1f0-45ab-b9ac-eebc010a9474" providerId="ADAL" clId="{B86769AA-144E-4DFE-AAB6-AD6F54C49D0B}" dt="2022-04-05T01:41:26.581" v="8830" actId="1076"/>
          <ac:spMkLst>
            <pc:docMk/>
            <pc:sldMk cId="509154121" sldId="400"/>
            <ac:spMk id="27" creationId="{16F3D2CF-946F-46AE-8496-42DE37377BF4}"/>
          </ac:spMkLst>
        </pc:spChg>
        <pc:spChg chg="add mod">
          <ac:chgData name="Munish Kumar" userId="9ae06b6e-a1f0-45ab-b9ac-eebc010a9474" providerId="ADAL" clId="{B86769AA-144E-4DFE-AAB6-AD6F54C49D0B}" dt="2022-03-31T08:22:03.379" v="4660" actId="1076"/>
          <ac:spMkLst>
            <pc:docMk/>
            <pc:sldMk cId="509154121" sldId="400"/>
            <ac:spMk id="28" creationId="{FAD0AFA0-67E8-4B21-9DDE-025CF94E79E6}"/>
          </ac:spMkLst>
        </pc:spChg>
        <pc:spChg chg="add mod">
          <ac:chgData name="Munish Kumar" userId="9ae06b6e-a1f0-45ab-b9ac-eebc010a9474" providerId="ADAL" clId="{B86769AA-144E-4DFE-AAB6-AD6F54C49D0B}" dt="2022-04-01T02:57:36.601" v="5229" actId="20577"/>
          <ac:spMkLst>
            <pc:docMk/>
            <pc:sldMk cId="509154121" sldId="400"/>
            <ac:spMk id="29" creationId="{BD4A3F13-7730-423C-A0E3-81C156803FB6}"/>
          </ac:spMkLst>
        </pc:spChg>
        <pc:spChg chg="add del mod">
          <ac:chgData name="Munish Kumar" userId="9ae06b6e-a1f0-45ab-b9ac-eebc010a9474" providerId="ADAL" clId="{B86769AA-144E-4DFE-AAB6-AD6F54C49D0B}" dt="2022-04-01T02:57:31.658" v="5223" actId="478"/>
          <ac:spMkLst>
            <pc:docMk/>
            <pc:sldMk cId="509154121" sldId="400"/>
            <ac:spMk id="30" creationId="{2AFAD40F-21F2-46A9-B387-51F2A3FF5D4C}"/>
          </ac:spMkLst>
        </pc:spChg>
        <pc:spChg chg="add mod">
          <ac:chgData name="Munish Kumar" userId="9ae06b6e-a1f0-45ab-b9ac-eebc010a9474" providerId="ADAL" clId="{B86769AA-144E-4DFE-AAB6-AD6F54C49D0B}" dt="2022-04-01T08:01:43.939" v="7562" actId="207"/>
          <ac:spMkLst>
            <pc:docMk/>
            <pc:sldMk cId="509154121" sldId="400"/>
            <ac:spMk id="31" creationId="{560F2B04-ED14-4490-8332-14CF7174FB93}"/>
          </ac:spMkLst>
        </pc:spChg>
        <pc:spChg chg="add mod">
          <ac:chgData name="Munish Kumar" userId="9ae06b6e-a1f0-45ab-b9ac-eebc010a9474" providerId="ADAL" clId="{B86769AA-144E-4DFE-AAB6-AD6F54C49D0B}" dt="2022-04-05T01:42:32.184" v="8937" actId="27636"/>
          <ac:spMkLst>
            <pc:docMk/>
            <pc:sldMk cId="509154121" sldId="400"/>
            <ac:spMk id="32" creationId="{4013934B-B034-47A4-8DF1-2F4FA1DA38AA}"/>
          </ac:spMkLst>
        </pc:spChg>
        <pc:picChg chg="add mod">
          <ac:chgData name="Munish Kumar" userId="9ae06b6e-a1f0-45ab-b9ac-eebc010a9474" providerId="ADAL" clId="{B86769AA-144E-4DFE-AAB6-AD6F54C49D0B}" dt="2022-03-31T08:20:52.374" v="4639" actId="1076"/>
          <ac:picMkLst>
            <pc:docMk/>
            <pc:sldMk cId="509154121" sldId="400"/>
            <ac:picMk id="18" creationId="{32BDCA2E-57C4-4FD5-98C1-EE6F71C809B5}"/>
          </ac:picMkLst>
        </pc:picChg>
        <pc:picChg chg="add mod">
          <ac:chgData name="Munish Kumar" userId="9ae06b6e-a1f0-45ab-b9ac-eebc010a9474" providerId="ADAL" clId="{B86769AA-144E-4DFE-AAB6-AD6F54C49D0B}" dt="2022-03-31T08:20:52.374" v="4639" actId="1076"/>
          <ac:picMkLst>
            <pc:docMk/>
            <pc:sldMk cId="509154121" sldId="400"/>
            <ac:picMk id="21" creationId="{E91CD75D-6B5C-499D-A128-C32666306EE8}"/>
          </ac:picMkLst>
        </pc:picChg>
        <pc:picChg chg="add mod">
          <ac:chgData name="Munish Kumar" userId="9ae06b6e-a1f0-45ab-b9ac-eebc010a9474" providerId="ADAL" clId="{B86769AA-144E-4DFE-AAB6-AD6F54C49D0B}" dt="2022-03-31T08:20:52.374" v="4639" actId="1076"/>
          <ac:picMkLst>
            <pc:docMk/>
            <pc:sldMk cId="509154121" sldId="400"/>
            <ac:picMk id="24" creationId="{5600B291-6607-446A-8D89-CA67F2B171E9}"/>
          </ac:picMkLst>
        </pc:picChg>
      </pc:sldChg>
      <pc:sldChg chg="modSp new del mod">
        <pc:chgData name="Munish Kumar" userId="9ae06b6e-a1f0-45ab-b9ac-eebc010a9474" providerId="ADAL" clId="{B86769AA-144E-4DFE-AAB6-AD6F54C49D0B}" dt="2022-03-31T05:55:04.268" v="1150" actId="2696"/>
        <pc:sldMkLst>
          <pc:docMk/>
          <pc:sldMk cId="2735936401" sldId="400"/>
        </pc:sldMkLst>
        <pc:spChg chg="mod">
          <ac:chgData name="Munish Kumar" userId="9ae06b6e-a1f0-45ab-b9ac-eebc010a9474" providerId="ADAL" clId="{B86769AA-144E-4DFE-AAB6-AD6F54C49D0B}" dt="2022-03-31T05:54:53.493" v="1149" actId="20577"/>
          <ac:spMkLst>
            <pc:docMk/>
            <pc:sldMk cId="2735936401" sldId="400"/>
            <ac:spMk id="4" creationId="{4A15BEBD-760F-4683-A0C0-02FD0522277B}"/>
          </ac:spMkLst>
        </pc:spChg>
      </pc:sldChg>
      <pc:sldChg chg="new del">
        <pc:chgData name="Munish Kumar" userId="9ae06b6e-a1f0-45ab-b9ac-eebc010a9474" providerId="ADAL" clId="{B86769AA-144E-4DFE-AAB6-AD6F54C49D0B}" dt="2022-03-31T07:23:19.815" v="3359" actId="680"/>
        <pc:sldMkLst>
          <pc:docMk/>
          <pc:sldMk cId="1161943452" sldId="401"/>
        </pc:sldMkLst>
      </pc:sldChg>
      <pc:sldChg chg="addSp modSp mod">
        <pc:chgData name="Munish Kumar" userId="9ae06b6e-a1f0-45ab-b9ac-eebc010a9474" providerId="ADAL" clId="{B86769AA-144E-4DFE-AAB6-AD6F54C49D0B}" dt="2022-04-01T03:49:28.967" v="5439" actId="20577"/>
        <pc:sldMkLst>
          <pc:docMk/>
          <pc:sldMk cId="3093237157" sldId="401"/>
        </pc:sldMkLst>
        <pc:spChg chg="mod">
          <ac:chgData name="Munish Kumar" userId="9ae06b6e-a1f0-45ab-b9ac-eebc010a9474" providerId="ADAL" clId="{B86769AA-144E-4DFE-AAB6-AD6F54C49D0B}" dt="2022-04-01T03:49:28.967" v="5439" actId="20577"/>
          <ac:spMkLst>
            <pc:docMk/>
            <pc:sldMk cId="3093237157" sldId="401"/>
            <ac:spMk id="2" creationId="{EE6CFE35-825A-4DE4-875D-E495CE047F55}"/>
          </ac:spMkLst>
        </pc:spChg>
        <pc:spChg chg="add mod">
          <ac:chgData name="Munish Kumar" userId="9ae06b6e-a1f0-45ab-b9ac-eebc010a9474" providerId="ADAL" clId="{B86769AA-144E-4DFE-AAB6-AD6F54C49D0B}" dt="2022-03-31T09:23:34.403" v="4752"/>
          <ac:spMkLst>
            <pc:docMk/>
            <pc:sldMk cId="3093237157" sldId="401"/>
            <ac:spMk id="9" creationId="{BAD3CA29-81F2-4B97-A416-B7734C5D52E4}"/>
          </ac:spMkLst>
        </pc:spChg>
      </pc:sldChg>
      <pc:sldChg chg="addSp delSp modSp new mod">
        <pc:chgData name="Munish Kumar" userId="9ae06b6e-a1f0-45ab-b9ac-eebc010a9474" providerId="ADAL" clId="{B86769AA-144E-4DFE-AAB6-AD6F54C49D0B}" dt="2022-04-01T07:50:55.691" v="6207" actId="207"/>
        <pc:sldMkLst>
          <pc:docMk/>
          <pc:sldMk cId="3687695645" sldId="402"/>
        </pc:sldMkLst>
        <pc:spChg chg="mod">
          <ac:chgData name="Munish Kumar" userId="9ae06b6e-a1f0-45ab-b9ac-eebc010a9474" providerId="ADAL" clId="{B86769AA-144E-4DFE-AAB6-AD6F54C49D0B}" dt="2022-04-01T07:47:27.694" v="6086" actId="1076"/>
          <ac:spMkLst>
            <pc:docMk/>
            <pc:sldMk cId="3687695645" sldId="402"/>
            <ac:spMk id="2" creationId="{982A1451-178F-498A-9271-A9C811A5A890}"/>
          </ac:spMkLst>
        </pc:spChg>
        <pc:spChg chg="mod">
          <ac:chgData name="Munish Kumar" userId="9ae06b6e-a1f0-45ab-b9ac-eebc010a9474" providerId="ADAL" clId="{B86769AA-144E-4DFE-AAB6-AD6F54C49D0B}" dt="2022-03-31T09:27:44.032" v="4869" actId="20577"/>
          <ac:spMkLst>
            <pc:docMk/>
            <pc:sldMk cId="3687695645" sldId="402"/>
            <ac:spMk id="4" creationId="{6DA8D670-3447-4D04-88B9-EFD15B83EC7D}"/>
          </ac:spMkLst>
        </pc:spChg>
        <pc:spChg chg="add mod">
          <ac:chgData name="Munish Kumar" userId="9ae06b6e-a1f0-45ab-b9ac-eebc010a9474" providerId="ADAL" clId="{B86769AA-144E-4DFE-AAB6-AD6F54C49D0B}" dt="2022-04-01T07:50:55.691" v="6207" actId="207"/>
          <ac:spMkLst>
            <pc:docMk/>
            <pc:sldMk cId="3687695645" sldId="402"/>
            <ac:spMk id="5" creationId="{1DFA2FAE-79BE-4E81-BDC7-349C9419B3F4}"/>
          </ac:spMkLst>
        </pc:spChg>
        <pc:spChg chg="add del mod">
          <ac:chgData name="Munish Kumar" userId="9ae06b6e-a1f0-45ab-b9ac-eebc010a9474" providerId="ADAL" clId="{B86769AA-144E-4DFE-AAB6-AD6F54C49D0B}" dt="2022-04-01T07:43:30.471" v="5865" actId="478"/>
          <ac:spMkLst>
            <pc:docMk/>
            <pc:sldMk cId="3687695645" sldId="402"/>
            <ac:spMk id="6" creationId="{B0FE8550-6C25-43AC-8D6C-5C3BF58D2DDD}"/>
          </ac:spMkLst>
        </pc:spChg>
        <pc:spChg chg="add mod">
          <ac:chgData name="Munish Kumar" userId="9ae06b6e-a1f0-45ab-b9ac-eebc010a9474" providerId="ADAL" clId="{B86769AA-144E-4DFE-AAB6-AD6F54C49D0B}" dt="2022-04-01T07:41:49.752" v="5829" actId="1076"/>
          <ac:spMkLst>
            <pc:docMk/>
            <pc:sldMk cId="3687695645" sldId="402"/>
            <ac:spMk id="8" creationId="{7A249275-A0FB-40BE-B5DB-74522F4FD588}"/>
          </ac:spMkLst>
        </pc:spChg>
        <pc:spChg chg="add mod">
          <ac:chgData name="Munish Kumar" userId="9ae06b6e-a1f0-45ab-b9ac-eebc010a9474" providerId="ADAL" clId="{B86769AA-144E-4DFE-AAB6-AD6F54C49D0B}" dt="2022-04-01T07:42:06.574" v="5834" actId="208"/>
          <ac:spMkLst>
            <pc:docMk/>
            <pc:sldMk cId="3687695645" sldId="402"/>
            <ac:spMk id="9" creationId="{1F0C15A9-FA2E-4EFC-B8F8-1B626D1CD6A3}"/>
          </ac:spMkLst>
        </pc:spChg>
        <pc:spChg chg="add mod">
          <ac:chgData name="Munish Kumar" userId="9ae06b6e-a1f0-45ab-b9ac-eebc010a9474" providerId="ADAL" clId="{B86769AA-144E-4DFE-AAB6-AD6F54C49D0B}" dt="2022-04-01T07:42:12.855" v="5836" actId="1076"/>
          <ac:spMkLst>
            <pc:docMk/>
            <pc:sldMk cId="3687695645" sldId="402"/>
            <ac:spMk id="10" creationId="{2ECE16FB-66B8-4B4E-976F-6D7B1D630E73}"/>
          </ac:spMkLst>
        </pc:spChg>
        <pc:spChg chg="add mod">
          <ac:chgData name="Munish Kumar" userId="9ae06b6e-a1f0-45ab-b9ac-eebc010a9474" providerId="ADAL" clId="{B86769AA-144E-4DFE-AAB6-AD6F54C49D0B}" dt="2022-04-01T07:43:04.588" v="5863" actId="20577"/>
          <ac:spMkLst>
            <pc:docMk/>
            <pc:sldMk cId="3687695645" sldId="402"/>
            <ac:spMk id="16" creationId="{0BE9DFB6-E7D7-4B34-9B33-5AD8F8C305FF}"/>
          </ac:spMkLst>
        </pc:spChg>
        <pc:picChg chg="mod">
          <ac:chgData name="Munish Kumar" userId="9ae06b6e-a1f0-45ab-b9ac-eebc010a9474" providerId="ADAL" clId="{B86769AA-144E-4DFE-AAB6-AD6F54C49D0B}" dt="2022-04-01T07:40:56.457" v="5775" actId="1076"/>
          <ac:picMkLst>
            <pc:docMk/>
            <pc:sldMk cId="3687695645" sldId="402"/>
            <ac:picMk id="7" creationId="{D3DD1ABA-73B5-40F1-9639-DA4D88796300}"/>
          </ac:picMkLst>
        </pc:picChg>
        <pc:cxnChg chg="add mod">
          <ac:chgData name="Munish Kumar" userId="9ae06b6e-a1f0-45ab-b9ac-eebc010a9474" providerId="ADAL" clId="{B86769AA-144E-4DFE-AAB6-AD6F54C49D0B}" dt="2022-04-01T07:42:42.759" v="5843" actId="14100"/>
          <ac:cxnSpMkLst>
            <pc:docMk/>
            <pc:sldMk cId="3687695645" sldId="402"/>
            <ac:cxnSpMk id="12" creationId="{52386D96-16E7-4D50-BFD0-3F1518FC7B8E}"/>
          </ac:cxnSpMkLst>
        </pc:cxnChg>
        <pc:cxnChg chg="add mod">
          <ac:chgData name="Munish Kumar" userId="9ae06b6e-a1f0-45ab-b9ac-eebc010a9474" providerId="ADAL" clId="{B86769AA-144E-4DFE-AAB6-AD6F54C49D0B}" dt="2022-04-01T07:42:49.479" v="5844" actId="14100"/>
          <ac:cxnSpMkLst>
            <pc:docMk/>
            <pc:sldMk cId="3687695645" sldId="402"/>
            <ac:cxnSpMk id="13" creationId="{F246AB16-4C76-4C97-9F44-631F02091A31}"/>
          </ac:cxnSpMkLst>
        </pc:cxnChg>
      </pc:sldChg>
      <pc:sldChg chg="addSp delSp modSp new del mod">
        <pc:chgData name="Munish Kumar" userId="9ae06b6e-a1f0-45ab-b9ac-eebc010a9474" providerId="ADAL" clId="{B86769AA-144E-4DFE-AAB6-AD6F54C49D0B}" dt="2022-03-31T09:28:03.106" v="4874" actId="47"/>
        <pc:sldMkLst>
          <pc:docMk/>
          <pc:sldMk cId="2312057401" sldId="403"/>
        </pc:sldMkLst>
        <pc:spChg chg="mod">
          <ac:chgData name="Munish Kumar" userId="9ae06b6e-a1f0-45ab-b9ac-eebc010a9474" providerId="ADAL" clId="{B86769AA-144E-4DFE-AAB6-AD6F54C49D0B}" dt="2022-03-31T09:27:09.927" v="4846" actId="20577"/>
          <ac:spMkLst>
            <pc:docMk/>
            <pc:sldMk cId="2312057401" sldId="403"/>
            <ac:spMk id="4" creationId="{1972F2FF-C931-420A-AA8F-E69C991068F1}"/>
          </ac:spMkLst>
        </pc:spChg>
        <pc:spChg chg="add del">
          <ac:chgData name="Munish Kumar" userId="9ae06b6e-a1f0-45ab-b9ac-eebc010a9474" providerId="ADAL" clId="{B86769AA-144E-4DFE-AAB6-AD6F54C49D0B}" dt="2022-03-31T09:27:02.031" v="4838" actId="22"/>
          <ac:spMkLst>
            <pc:docMk/>
            <pc:sldMk cId="2312057401" sldId="403"/>
            <ac:spMk id="6" creationId="{0DAB609F-A6CC-447F-AA0E-3B59F23BB65B}"/>
          </ac:spMkLst>
        </pc:spChg>
      </pc:sldChg>
      <pc:sldChg chg="addSp delSp modSp new mod">
        <pc:chgData name="Munish Kumar" userId="9ae06b6e-a1f0-45ab-b9ac-eebc010a9474" providerId="ADAL" clId="{B86769AA-144E-4DFE-AAB6-AD6F54C49D0B}" dt="2022-04-01T07:50:41.038" v="6205" actId="207"/>
        <pc:sldMkLst>
          <pc:docMk/>
          <pc:sldMk cId="462210477" sldId="404"/>
        </pc:sldMkLst>
        <pc:spChg chg="mod">
          <ac:chgData name="Munish Kumar" userId="9ae06b6e-a1f0-45ab-b9ac-eebc010a9474" providerId="ADAL" clId="{B86769AA-144E-4DFE-AAB6-AD6F54C49D0B}" dt="2022-04-01T07:50:18.620" v="6204"/>
          <ac:spMkLst>
            <pc:docMk/>
            <pc:sldMk cId="462210477" sldId="404"/>
            <ac:spMk id="2" creationId="{26B3CA57-D705-4045-B186-9A6C8D7D42A0}"/>
          </ac:spMkLst>
        </pc:spChg>
        <pc:spChg chg="mod">
          <ac:chgData name="Munish Kumar" userId="9ae06b6e-a1f0-45ab-b9ac-eebc010a9474" providerId="ADAL" clId="{B86769AA-144E-4DFE-AAB6-AD6F54C49D0B}" dt="2022-03-31T09:28:52.865" v="4891" actId="20577"/>
          <ac:spMkLst>
            <pc:docMk/>
            <pc:sldMk cId="462210477" sldId="404"/>
            <ac:spMk id="4" creationId="{ECEA5162-3F1F-474D-B3B0-B34FA343CAD9}"/>
          </ac:spMkLst>
        </pc:spChg>
        <pc:spChg chg="add del">
          <ac:chgData name="Munish Kumar" userId="9ae06b6e-a1f0-45ab-b9ac-eebc010a9474" providerId="ADAL" clId="{B86769AA-144E-4DFE-AAB6-AD6F54C49D0B}" dt="2022-03-31T09:27:13.843" v="4848" actId="22"/>
          <ac:spMkLst>
            <pc:docMk/>
            <pc:sldMk cId="462210477" sldId="404"/>
            <ac:spMk id="6" creationId="{A3B283FD-1596-4021-9F16-47B0A2245B38}"/>
          </ac:spMkLst>
        </pc:spChg>
        <pc:spChg chg="add mod">
          <ac:chgData name="Munish Kumar" userId="9ae06b6e-a1f0-45ab-b9ac-eebc010a9474" providerId="ADAL" clId="{B86769AA-144E-4DFE-AAB6-AD6F54C49D0B}" dt="2022-04-01T07:50:41.038" v="6205" actId="207"/>
          <ac:spMkLst>
            <pc:docMk/>
            <pc:sldMk cId="462210477" sldId="404"/>
            <ac:spMk id="7" creationId="{968E4FFA-7501-4961-93B9-0E6DFF2994F6}"/>
          </ac:spMkLst>
        </pc:spChg>
      </pc:sldChg>
      <pc:sldChg chg="addSp delSp modSp new del mod">
        <pc:chgData name="Munish Kumar" userId="9ae06b6e-a1f0-45ab-b9ac-eebc010a9474" providerId="ADAL" clId="{B86769AA-144E-4DFE-AAB6-AD6F54C49D0B}" dt="2022-03-31T09:29:04.949" v="4892" actId="47"/>
        <pc:sldMkLst>
          <pc:docMk/>
          <pc:sldMk cId="458635962" sldId="405"/>
        </pc:sldMkLst>
        <pc:spChg chg="mod">
          <ac:chgData name="Munish Kumar" userId="9ae06b6e-a1f0-45ab-b9ac-eebc010a9474" providerId="ADAL" clId="{B86769AA-144E-4DFE-AAB6-AD6F54C49D0B}" dt="2022-03-31T09:28:12.953" v="4888" actId="20577"/>
          <ac:spMkLst>
            <pc:docMk/>
            <pc:sldMk cId="458635962" sldId="405"/>
            <ac:spMk id="4" creationId="{4878960B-5526-4F9D-832C-4F5656DAEB9D}"/>
          </ac:spMkLst>
        </pc:spChg>
        <pc:spChg chg="add del">
          <ac:chgData name="Munish Kumar" userId="9ae06b6e-a1f0-45ab-b9ac-eebc010a9474" providerId="ADAL" clId="{B86769AA-144E-4DFE-AAB6-AD6F54C49D0B}" dt="2022-03-31T09:27:27.885" v="4857" actId="22"/>
          <ac:spMkLst>
            <pc:docMk/>
            <pc:sldMk cId="458635962" sldId="405"/>
            <ac:spMk id="6" creationId="{E98EC4D9-F004-4A69-A8B7-4BC553A29960}"/>
          </ac:spMkLst>
        </pc:spChg>
      </pc:sldChg>
      <pc:sldChg chg="addSp modSp add mod">
        <pc:chgData name="Munish Kumar" userId="9ae06b6e-a1f0-45ab-b9ac-eebc010a9474" providerId="ADAL" clId="{B86769AA-144E-4DFE-AAB6-AD6F54C49D0B}" dt="2022-04-05T01:33:18.736" v="8585" actId="20577"/>
        <pc:sldMkLst>
          <pc:docMk/>
          <pc:sldMk cId="3845360116" sldId="406"/>
        </pc:sldMkLst>
        <pc:spChg chg="mod">
          <ac:chgData name="Munish Kumar" userId="9ae06b6e-a1f0-45ab-b9ac-eebc010a9474" providerId="ADAL" clId="{B86769AA-144E-4DFE-AAB6-AD6F54C49D0B}" dt="2022-04-05T01:33:18.736" v="8585" actId="20577"/>
          <ac:spMkLst>
            <pc:docMk/>
            <pc:sldMk cId="3845360116" sldId="406"/>
            <ac:spMk id="2" creationId="{5A17DCBC-A73B-433F-B5C3-151A29DD273A}"/>
          </ac:spMkLst>
        </pc:spChg>
        <pc:spChg chg="mod">
          <ac:chgData name="Munish Kumar" userId="9ae06b6e-a1f0-45ab-b9ac-eebc010a9474" providerId="ADAL" clId="{B86769AA-144E-4DFE-AAB6-AD6F54C49D0B}" dt="2022-03-31T09:29:15.431" v="4912" actId="20577"/>
          <ac:spMkLst>
            <pc:docMk/>
            <pc:sldMk cId="3845360116" sldId="406"/>
            <ac:spMk id="4" creationId="{4878960B-5526-4F9D-832C-4F5656DAEB9D}"/>
          </ac:spMkLst>
        </pc:spChg>
        <pc:spChg chg="add mod">
          <ac:chgData name="Munish Kumar" userId="9ae06b6e-a1f0-45ab-b9ac-eebc010a9474" providerId="ADAL" clId="{B86769AA-144E-4DFE-AAB6-AD6F54C49D0B}" dt="2022-03-31T09:30:43.017" v="4998"/>
          <ac:spMkLst>
            <pc:docMk/>
            <pc:sldMk cId="3845360116" sldId="406"/>
            <ac:spMk id="5" creationId="{C14E7573-A0E6-4B34-81B5-6395034988DC}"/>
          </ac:spMkLst>
        </pc:spChg>
      </pc:sldChg>
      <pc:sldChg chg="addSp delSp modSp add mod">
        <pc:chgData name="Munish Kumar" userId="9ae06b6e-a1f0-45ab-b9ac-eebc010a9474" providerId="ADAL" clId="{B86769AA-144E-4DFE-AAB6-AD6F54C49D0B}" dt="2022-04-01T08:02:06.315" v="7564"/>
        <pc:sldMkLst>
          <pc:docMk/>
          <pc:sldMk cId="3862693933" sldId="407"/>
        </pc:sldMkLst>
        <pc:spChg chg="mod">
          <ac:chgData name="Munish Kumar" userId="9ae06b6e-a1f0-45ab-b9ac-eebc010a9474" providerId="ADAL" clId="{B86769AA-144E-4DFE-AAB6-AD6F54C49D0B}" dt="2022-04-01T07:48:07.039" v="6108" actId="20577"/>
          <ac:spMkLst>
            <pc:docMk/>
            <pc:sldMk cId="3862693933" sldId="407"/>
            <ac:spMk id="2" creationId="{982A1451-178F-498A-9271-A9C811A5A890}"/>
          </ac:spMkLst>
        </pc:spChg>
        <pc:spChg chg="mod">
          <ac:chgData name="Munish Kumar" userId="9ae06b6e-a1f0-45ab-b9ac-eebc010a9474" providerId="ADAL" clId="{B86769AA-144E-4DFE-AAB6-AD6F54C49D0B}" dt="2022-03-31T09:27:51.088" v="4873" actId="20577"/>
          <ac:spMkLst>
            <pc:docMk/>
            <pc:sldMk cId="3862693933" sldId="407"/>
            <ac:spMk id="4" creationId="{6DA8D670-3447-4D04-88B9-EFD15B83EC7D}"/>
          </ac:spMkLst>
        </pc:spChg>
        <pc:spChg chg="add del mod">
          <ac:chgData name="Munish Kumar" userId="9ae06b6e-a1f0-45ab-b9ac-eebc010a9474" providerId="ADAL" clId="{B86769AA-144E-4DFE-AAB6-AD6F54C49D0B}" dt="2022-04-01T08:02:05.111" v="7563" actId="478"/>
          <ac:spMkLst>
            <pc:docMk/>
            <pc:sldMk cId="3862693933" sldId="407"/>
            <ac:spMk id="5" creationId="{C5D930B5-B47A-4F6C-A902-AFECC94332FA}"/>
          </ac:spMkLst>
        </pc:spChg>
        <pc:spChg chg="add mod">
          <ac:chgData name="Munish Kumar" userId="9ae06b6e-a1f0-45ab-b9ac-eebc010a9474" providerId="ADAL" clId="{B86769AA-144E-4DFE-AAB6-AD6F54C49D0B}" dt="2022-04-01T07:44:41.938" v="5869" actId="1076"/>
          <ac:spMkLst>
            <pc:docMk/>
            <pc:sldMk cId="3862693933" sldId="407"/>
            <ac:spMk id="8" creationId="{E35121B6-E468-41C7-8F44-1468079D9CCD}"/>
          </ac:spMkLst>
        </pc:spChg>
        <pc:spChg chg="add mod">
          <ac:chgData name="Munish Kumar" userId="9ae06b6e-a1f0-45ab-b9ac-eebc010a9474" providerId="ADAL" clId="{B86769AA-144E-4DFE-AAB6-AD6F54C49D0B}" dt="2022-04-01T07:44:38.158" v="5868" actId="1076"/>
          <ac:spMkLst>
            <pc:docMk/>
            <pc:sldMk cId="3862693933" sldId="407"/>
            <ac:spMk id="9" creationId="{82546C1D-3DD1-4A7A-B6DC-67666EBE1DC6}"/>
          </ac:spMkLst>
        </pc:spChg>
        <pc:spChg chg="add mod">
          <ac:chgData name="Munish Kumar" userId="9ae06b6e-a1f0-45ab-b9ac-eebc010a9474" providerId="ADAL" clId="{B86769AA-144E-4DFE-AAB6-AD6F54C49D0B}" dt="2022-04-01T07:45:26.671" v="5883" actId="14100"/>
          <ac:spMkLst>
            <pc:docMk/>
            <pc:sldMk cId="3862693933" sldId="407"/>
            <ac:spMk id="12" creationId="{FE9C1844-FE37-406E-93AC-E9C35615D0B2}"/>
          </ac:spMkLst>
        </pc:spChg>
        <pc:spChg chg="add mod">
          <ac:chgData name="Munish Kumar" userId="9ae06b6e-a1f0-45ab-b9ac-eebc010a9474" providerId="ADAL" clId="{B86769AA-144E-4DFE-AAB6-AD6F54C49D0B}" dt="2022-04-01T07:44:48.652" v="5871" actId="1076"/>
          <ac:spMkLst>
            <pc:docMk/>
            <pc:sldMk cId="3862693933" sldId="407"/>
            <ac:spMk id="14" creationId="{3133868E-910F-475F-BE48-877BBFBD0078}"/>
          </ac:spMkLst>
        </pc:spChg>
        <pc:spChg chg="add mod">
          <ac:chgData name="Munish Kumar" userId="9ae06b6e-a1f0-45ab-b9ac-eebc010a9474" providerId="ADAL" clId="{B86769AA-144E-4DFE-AAB6-AD6F54C49D0B}" dt="2022-04-01T07:44:59.962" v="5875" actId="1076"/>
          <ac:spMkLst>
            <pc:docMk/>
            <pc:sldMk cId="3862693933" sldId="407"/>
            <ac:spMk id="15" creationId="{D605FB09-87FB-44CA-8799-4B69D1BD3924}"/>
          </ac:spMkLst>
        </pc:spChg>
        <pc:spChg chg="add mod">
          <ac:chgData name="Munish Kumar" userId="9ae06b6e-a1f0-45ab-b9ac-eebc010a9474" providerId="ADAL" clId="{B86769AA-144E-4DFE-AAB6-AD6F54C49D0B}" dt="2022-04-01T07:45:39.632" v="5885" actId="1076"/>
          <ac:spMkLst>
            <pc:docMk/>
            <pc:sldMk cId="3862693933" sldId="407"/>
            <ac:spMk id="27" creationId="{28D4A01F-59CC-4306-B0F1-75BDD2BA0EFC}"/>
          </ac:spMkLst>
        </pc:spChg>
        <pc:spChg chg="add mod">
          <ac:chgData name="Munish Kumar" userId="9ae06b6e-a1f0-45ab-b9ac-eebc010a9474" providerId="ADAL" clId="{B86769AA-144E-4DFE-AAB6-AD6F54C49D0B}" dt="2022-04-01T07:45:44.447" v="5887" actId="1076"/>
          <ac:spMkLst>
            <pc:docMk/>
            <pc:sldMk cId="3862693933" sldId="407"/>
            <ac:spMk id="28" creationId="{8FEBA383-29C7-4F1A-868F-6AE0D358FFA4}"/>
          </ac:spMkLst>
        </pc:spChg>
        <pc:spChg chg="add mod">
          <ac:chgData name="Munish Kumar" userId="9ae06b6e-a1f0-45ab-b9ac-eebc010a9474" providerId="ADAL" clId="{B86769AA-144E-4DFE-AAB6-AD6F54C49D0B}" dt="2022-04-01T08:02:06.315" v="7564"/>
          <ac:spMkLst>
            <pc:docMk/>
            <pc:sldMk cId="3862693933" sldId="407"/>
            <ac:spMk id="35" creationId="{68B2E74A-CC0F-4726-BEB8-BF50FB6247E7}"/>
          </ac:spMkLst>
        </pc:spChg>
        <pc:cxnChg chg="add mod">
          <ac:chgData name="Munish Kumar" userId="9ae06b6e-a1f0-45ab-b9ac-eebc010a9474" providerId="ADAL" clId="{B86769AA-144E-4DFE-AAB6-AD6F54C49D0B}" dt="2022-04-01T07:45:26.671" v="5883" actId="14100"/>
          <ac:cxnSpMkLst>
            <pc:docMk/>
            <pc:sldMk cId="3862693933" sldId="407"/>
            <ac:cxnSpMk id="10" creationId="{1AE8094A-C088-4462-B6BF-AFF225BFA792}"/>
          </ac:cxnSpMkLst>
        </pc:cxnChg>
        <pc:cxnChg chg="add mod">
          <ac:chgData name="Munish Kumar" userId="9ae06b6e-a1f0-45ab-b9ac-eebc010a9474" providerId="ADAL" clId="{B86769AA-144E-4DFE-AAB6-AD6F54C49D0B}" dt="2022-04-01T07:45:26.671" v="5883" actId="14100"/>
          <ac:cxnSpMkLst>
            <pc:docMk/>
            <pc:sldMk cId="3862693933" sldId="407"/>
            <ac:cxnSpMk id="11" creationId="{F21A86D3-5B79-44A8-B97D-88C836A437ED}"/>
          </ac:cxnSpMkLst>
        </pc:cxnChg>
        <pc:cxnChg chg="add mod">
          <ac:chgData name="Munish Kumar" userId="9ae06b6e-a1f0-45ab-b9ac-eebc010a9474" providerId="ADAL" clId="{B86769AA-144E-4DFE-AAB6-AD6F54C49D0B}" dt="2022-04-01T07:45:26.671" v="5883" actId="14100"/>
          <ac:cxnSpMkLst>
            <pc:docMk/>
            <pc:sldMk cId="3862693933" sldId="407"/>
            <ac:cxnSpMk id="16" creationId="{693BD99F-B3C4-4A1B-89CC-04F7C3B5D9C3}"/>
          </ac:cxnSpMkLst>
        </pc:cxnChg>
        <pc:cxnChg chg="add mod">
          <ac:chgData name="Munish Kumar" userId="9ae06b6e-a1f0-45ab-b9ac-eebc010a9474" providerId="ADAL" clId="{B86769AA-144E-4DFE-AAB6-AD6F54C49D0B}" dt="2022-04-01T07:45:26.671" v="5883" actId="14100"/>
          <ac:cxnSpMkLst>
            <pc:docMk/>
            <pc:sldMk cId="3862693933" sldId="407"/>
            <ac:cxnSpMk id="20" creationId="{938A14BB-3E9B-4888-802D-FD339F56D5C8}"/>
          </ac:cxnSpMkLst>
        </pc:cxnChg>
        <pc:cxnChg chg="add mod">
          <ac:chgData name="Munish Kumar" userId="9ae06b6e-a1f0-45ab-b9ac-eebc010a9474" providerId="ADAL" clId="{B86769AA-144E-4DFE-AAB6-AD6F54C49D0B}" dt="2022-04-01T07:45:54.478" v="5890" actId="14100"/>
          <ac:cxnSpMkLst>
            <pc:docMk/>
            <pc:sldMk cId="3862693933" sldId="407"/>
            <ac:cxnSpMk id="29" creationId="{22E26E2A-592D-4384-B08B-BE7C3DDF370A}"/>
          </ac:cxnSpMkLst>
        </pc:cxnChg>
        <pc:cxnChg chg="add mod">
          <ac:chgData name="Munish Kumar" userId="9ae06b6e-a1f0-45ab-b9ac-eebc010a9474" providerId="ADAL" clId="{B86769AA-144E-4DFE-AAB6-AD6F54C49D0B}" dt="2022-04-01T07:46:05.891" v="5893" actId="14100"/>
          <ac:cxnSpMkLst>
            <pc:docMk/>
            <pc:sldMk cId="3862693933" sldId="407"/>
            <ac:cxnSpMk id="32" creationId="{E8FC320E-9671-43E7-8929-0DD49F7FE106}"/>
          </ac:cxnSpMkLst>
        </pc:cxnChg>
      </pc:sldChg>
      <pc:sldChg chg="modSp mod">
        <pc:chgData name="Munish Kumar" userId="9ae06b6e-a1f0-45ab-b9ac-eebc010a9474" providerId="ADAL" clId="{B86769AA-144E-4DFE-AAB6-AD6F54C49D0B}" dt="2022-04-06T01:50:19.892" v="9748" actId="207"/>
        <pc:sldMkLst>
          <pc:docMk/>
          <pc:sldMk cId="3910388028" sldId="408"/>
        </pc:sldMkLst>
        <pc:spChg chg="mod">
          <ac:chgData name="Munish Kumar" userId="9ae06b6e-a1f0-45ab-b9ac-eebc010a9474" providerId="ADAL" clId="{B86769AA-144E-4DFE-AAB6-AD6F54C49D0B}" dt="2022-04-05T01:29:42.064" v="8558" actId="20577"/>
          <ac:spMkLst>
            <pc:docMk/>
            <pc:sldMk cId="3910388028" sldId="408"/>
            <ac:spMk id="2" creationId="{8204F525-A5C8-47C1-8756-DA36F95EC06A}"/>
          </ac:spMkLst>
        </pc:spChg>
        <pc:spChg chg="mod">
          <ac:chgData name="Munish Kumar" userId="9ae06b6e-a1f0-45ab-b9ac-eebc010a9474" providerId="ADAL" clId="{B86769AA-144E-4DFE-AAB6-AD6F54C49D0B}" dt="2022-04-06T01:50:19.892" v="9748" actId="207"/>
          <ac:spMkLst>
            <pc:docMk/>
            <pc:sldMk cId="3910388028" sldId="408"/>
            <ac:spMk id="9" creationId="{1CA0BA19-AA86-4002-9A5D-916F4A56F4D6}"/>
          </ac:spMkLst>
        </pc:spChg>
        <pc:picChg chg="mod">
          <ac:chgData name="Munish Kumar" userId="9ae06b6e-a1f0-45ab-b9ac-eebc010a9474" providerId="ADAL" clId="{B86769AA-144E-4DFE-AAB6-AD6F54C49D0B}" dt="2022-04-01T03:30:04.749" v="5246" actId="1076"/>
          <ac:picMkLst>
            <pc:docMk/>
            <pc:sldMk cId="3910388028" sldId="408"/>
            <ac:picMk id="12" creationId="{5DDAF92A-525E-4967-A58C-8DFEE283D5D0}"/>
          </ac:picMkLst>
        </pc:picChg>
      </pc:sldChg>
      <pc:sldChg chg="modSp mod">
        <pc:chgData name="Munish Kumar" userId="9ae06b6e-a1f0-45ab-b9ac-eebc010a9474" providerId="ADAL" clId="{B86769AA-144E-4DFE-AAB6-AD6F54C49D0B}" dt="2022-04-05T01:26:57.715" v="8259" actId="20577"/>
        <pc:sldMkLst>
          <pc:docMk/>
          <pc:sldMk cId="1891648487" sldId="409"/>
        </pc:sldMkLst>
        <pc:spChg chg="mod">
          <ac:chgData name="Munish Kumar" userId="9ae06b6e-a1f0-45ab-b9ac-eebc010a9474" providerId="ADAL" clId="{B86769AA-144E-4DFE-AAB6-AD6F54C49D0B}" dt="2022-04-05T01:26:57.715" v="8259" actId="20577"/>
          <ac:spMkLst>
            <pc:docMk/>
            <pc:sldMk cId="1891648487" sldId="409"/>
            <ac:spMk id="2" creationId="{8204F525-A5C8-47C1-8756-DA36F95EC06A}"/>
          </ac:spMkLst>
        </pc:spChg>
        <pc:spChg chg="mod">
          <ac:chgData name="Munish Kumar" userId="9ae06b6e-a1f0-45ab-b9ac-eebc010a9474" providerId="ADAL" clId="{B86769AA-144E-4DFE-AAB6-AD6F54C49D0B}" dt="2022-04-05T01:26:47.534" v="8224" actId="207"/>
          <ac:spMkLst>
            <pc:docMk/>
            <pc:sldMk cId="1891648487" sldId="409"/>
            <ac:spMk id="9" creationId="{1CA0BA19-AA86-4002-9A5D-916F4A56F4D6}"/>
          </ac:spMkLst>
        </pc:spChg>
      </pc:sldChg>
      <pc:sldChg chg="modSp mod">
        <pc:chgData name="Munish Kumar" userId="9ae06b6e-a1f0-45ab-b9ac-eebc010a9474" providerId="ADAL" clId="{B86769AA-144E-4DFE-AAB6-AD6F54C49D0B}" dt="2022-04-05T01:32:25.369" v="8578" actId="20577"/>
        <pc:sldMkLst>
          <pc:docMk/>
          <pc:sldMk cId="3810496549" sldId="410"/>
        </pc:sldMkLst>
        <pc:spChg chg="mod">
          <ac:chgData name="Munish Kumar" userId="9ae06b6e-a1f0-45ab-b9ac-eebc010a9474" providerId="ADAL" clId="{B86769AA-144E-4DFE-AAB6-AD6F54C49D0B}" dt="2022-04-05T01:32:25.369" v="8578" actId="20577"/>
          <ac:spMkLst>
            <pc:docMk/>
            <pc:sldMk cId="3810496549" sldId="410"/>
            <ac:spMk id="2" creationId="{982A1451-178F-498A-9271-A9C811A5A890}"/>
          </ac:spMkLst>
        </pc:spChg>
        <pc:spChg chg="mod">
          <ac:chgData name="Munish Kumar" userId="9ae06b6e-a1f0-45ab-b9ac-eebc010a9474" providerId="ADAL" clId="{B86769AA-144E-4DFE-AAB6-AD6F54C49D0B}" dt="2022-04-01T07:50:50.108" v="6206" actId="207"/>
          <ac:spMkLst>
            <pc:docMk/>
            <pc:sldMk cId="3810496549" sldId="410"/>
            <ac:spMk id="5" creationId="{C5D930B5-B47A-4F6C-A902-AFECC94332FA}"/>
          </ac:spMkLst>
        </pc:spChg>
      </pc:sldChg>
      <pc:sldChg chg="modSp add mod">
        <pc:chgData name="Munish Kumar" userId="9ae06b6e-a1f0-45ab-b9ac-eebc010a9474" providerId="ADAL" clId="{B86769AA-144E-4DFE-AAB6-AD6F54C49D0B}" dt="2022-04-01T03:57:13.618" v="5469" actId="313"/>
        <pc:sldMkLst>
          <pc:docMk/>
          <pc:sldMk cId="3054701325" sldId="411"/>
        </pc:sldMkLst>
        <pc:spChg chg="mod">
          <ac:chgData name="Munish Kumar" userId="9ae06b6e-a1f0-45ab-b9ac-eebc010a9474" providerId="ADAL" clId="{B86769AA-144E-4DFE-AAB6-AD6F54C49D0B}" dt="2022-04-01T03:57:13.618" v="5469" actId="313"/>
          <ac:spMkLst>
            <pc:docMk/>
            <pc:sldMk cId="3054701325" sldId="411"/>
            <ac:spMk id="2" creationId="{5A17DCBC-A73B-433F-B5C3-151A29DD273A}"/>
          </ac:spMkLst>
        </pc:spChg>
        <pc:spChg chg="mod">
          <ac:chgData name="Munish Kumar" userId="9ae06b6e-a1f0-45ab-b9ac-eebc010a9474" providerId="ADAL" clId="{B86769AA-144E-4DFE-AAB6-AD6F54C49D0B}" dt="2022-04-01T03:54:31.191" v="5467" actId="20577"/>
          <ac:spMkLst>
            <pc:docMk/>
            <pc:sldMk cId="3054701325" sldId="411"/>
            <ac:spMk id="4" creationId="{4878960B-5526-4F9D-832C-4F5656DAEB9D}"/>
          </ac:spMkLst>
        </pc:spChg>
      </pc:sldChg>
      <pc:sldChg chg="addSp delSp modSp mod">
        <pc:chgData name="Munish Kumar" userId="9ae06b6e-a1f0-45ab-b9ac-eebc010a9474" providerId="ADAL" clId="{B86769AA-144E-4DFE-AAB6-AD6F54C49D0B}" dt="2022-04-01T07:52:50.881" v="6238" actId="1076"/>
        <pc:sldMkLst>
          <pc:docMk/>
          <pc:sldMk cId="1262035989" sldId="412"/>
        </pc:sldMkLst>
        <pc:spChg chg="add mod">
          <ac:chgData name="Munish Kumar" userId="9ae06b6e-a1f0-45ab-b9ac-eebc010a9474" providerId="ADAL" clId="{B86769AA-144E-4DFE-AAB6-AD6F54C49D0B}" dt="2022-04-01T07:52:34.399" v="6234" actId="688"/>
          <ac:spMkLst>
            <pc:docMk/>
            <pc:sldMk cId="1262035989" sldId="412"/>
            <ac:spMk id="5" creationId="{E3FCC4E2-4A20-4C5A-B383-D9B3ECF5CD2E}"/>
          </ac:spMkLst>
        </pc:spChg>
        <pc:spChg chg="add del mod">
          <ac:chgData name="Munish Kumar" userId="9ae06b6e-a1f0-45ab-b9ac-eebc010a9474" providerId="ADAL" clId="{B86769AA-144E-4DFE-AAB6-AD6F54C49D0B}" dt="2022-04-01T07:52:42.450" v="6236"/>
          <ac:spMkLst>
            <pc:docMk/>
            <pc:sldMk cId="1262035989" sldId="412"/>
            <ac:spMk id="10" creationId="{A1251804-D71D-40F4-A444-609AF1EADA7B}"/>
          </ac:spMkLst>
        </pc:spChg>
        <pc:spChg chg="add mod">
          <ac:chgData name="Munish Kumar" userId="9ae06b6e-a1f0-45ab-b9ac-eebc010a9474" providerId="ADAL" clId="{B86769AA-144E-4DFE-AAB6-AD6F54C49D0B}" dt="2022-04-01T07:52:50.881" v="6238" actId="1076"/>
          <ac:spMkLst>
            <pc:docMk/>
            <pc:sldMk cId="1262035989" sldId="412"/>
            <ac:spMk id="11" creationId="{493835FF-9C08-42FE-B126-2D340788E2A5}"/>
          </ac:spMkLst>
        </pc:spChg>
      </pc:sldChg>
      <pc:sldChg chg="addSp modSp new mod">
        <pc:chgData name="Munish Kumar" userId="9ae06b6e-a1f0-45ab-b9ac-eebc010a9474" providerId="ADAL" clId="{B86769AA-144E-4DFE-AAB6-AD6F54C49D0B}" dt="2022-04-05T01:26:10.212" v="8223" actId="164"/>
        <pc:sldMkLst>
          <pc:docMk/>
          <pc:sldMk cId="4025591462" sldId="413"/>
        </pc:sldMkLst>
        <pc:spChg chg="mod">
          <ac:chgData name="Munish Kumar" userId="9ae06b6e-a1f0-45ab-b9ac-eebc010a9474" providerId="ADAL" clId="{B86769AA-144E-4DFE-AAB6-AD6F54C49D0B}" dt="2022-04-05T01:24:57.315" v="8193" actId="20577"/>
          <ac:spMkLst>
            <pc:docMk/>
            <pc:sldMk cId="4025591462" sldId="413"/>
            <ac:spMk id="2" creationId="{AD9EC72B-F075-4505-9BFC-AD924B94F8B6}"/>
          </ac:spMkLst>
        </pc:spChg>
        <pc:spChg chg="mod">
          <ac:chgData name="Munish Kumar" userId="9ae06b6e-a1f0-45ab-b9ac-eebc010a9474" providerId="ADAL" clId="{B86769AA-144E-4DFE-AAB6-AD6F54C49D0B}" dt="2022-04-01T04:01:40.920" v="5503" actId="20577"/>
          <ac:spMkLst>
            <pc:docMk/>
            <pc:sldMk cId="4025591462" sldId="413"/>
            <ac:spMk id="4" creationId="{E5AAAB43-B1A9-4A83-ACF2-B3CAE371C6F7}"/>
          </ac:spMkLst>
        </pc:spChg>
        <pc:spChg chg="add mod">
          <ac:chgData name="Munish Kumar" userId="9ae06b6e-a1f0-45ab-b9ac-eebc010a9474" providerId="ADAL" clId="{B86769AA-144E-4DFE-AAB6-AD6F54C49D0B}" dt="2022-04-05T01:25:06.518" v="8194" actId="207"/>
          <ac:spMkLst>
            <pc:docMk/>
            <pc:sldMk cId="4025591462" sldId="413"/>
            <ac:spMk id="9" creationId="{F7FC8215-E065-4F84-BBDE-9090F09A227D}"/>
          </ac:spMkLst>
        </pc:spChg>
        <pc:spChg chg="mod">
          <ac:chgData name="Munish Kumar" userId="9ae06b6e-a1f0-45ab-b9ac-eebc010a9474" providerId="ADAL" clId="{B86769AA-144E-4DFE-AAB6-AD6F54C49D0B}" dt="2022-04-05T01:26:10.212" v="8223" actId="164"/>
          <ac:spMkLst>
            <pc:docMk/>
            <pc:sldMk cId="4025591462" sldId="413"/>
            <ac:spMk id="14" creationId="{B21D9631-E4D0-4442-83F1-6189D7BB43AA}"/>
          </ac:spMkLst>
        </pc:spChg>
        <pc:grpChg chg="add mod">
          <ac:chgData name="Munish Kumar" userId="9ae06b6e-a1f0-45ab-b9ac-eebc010a9474" providerId="ADAL" clId="{B86769AA-144E-4DFE-AAB6-AD6F54C49D0B}" dt="2022-04-05T01:26:10.212" v="8223" actId="164"/>
          <ac:grpSpMkLst>
            <pc:docMk/>
            <pc:sldMk cId="4025591462" sldId="413"/>
            <ac:grpSpMk id="5" creationId="{33181F18-5B76-4AD0-8E47-0457995FD362}"/>
          </ac:grpSpMkLst>
        </pc:grpChg>
        <pc:picChg chg="add mod">
          <ac:chgData name="Munish Kumar" userId="9ae06b6e-a1f0-45ab-b9ac-eebc010a9474" providerId="ADAL" clId="{B86769AA-144E-4DFE-AAB6-AD6F54C49D0B}" dt="2022-04-05T01:26:10.212" v="8223" actId="164"/>
          <ac:picMkLst>
            <pc:docMk/>
            <pc:sldMk cId="4025591462" sldId="413"/>
            <ac:picMk id="6" creationId="{6959C1FA-6763-42AD-9EDB-5192CAED16E5}"/>
          </ac:picMkLst>
        </pc:picChg>
        <pc:picChg chg="mod">
          <ac:chgData name="Munish Kumar" userId="9ae06b6e-a1f0-45ab-b9ac-eebc010a9474" providerId="ADAL" clId="{B86769AA-144E-4DFE-AAB6-AD6F54C49D0B}" dt="2022-04-05T01:26:10.212" v="8223" actId="164"/>
          <ac:picMkLst>
            <pc:docMk/>
            <pc:sldMk cId="4025591462" sldId="413"/>
            <ac:picMk id="7" creationId="{9CA49BBC-3C09-4C41-B236-56C4DD48943C}"/>
          </ac:picMkLst>
        </pc:picChg>
        <pc:picChg chg="add mod">
          <ac:chgData name="Munish Kumar" userId="9ae06b6e-a1f0-45ab-b9ac-eebc010a9474" providerId="ADAL" clId="{B86769AA-144E-4DFE-AAB6-AD6F54C49D0B}" dt="2022-04-05T01:26:10.212" v="8223" actId="164"/>
          <ac:picMkLst>
            <pc:docMk/>
            <pc:sldMk cId="4025591462" sldId="413"/>
            <ac:picMk id="8" creationId="{227DC04B-DFC9-4300-A04D-F3BD40D4345B}"/>
          </ac:picMkLst>
        </pc:picChg>
        <pc:picChg chg="mod">
          <ac:chgData name="Munish Kumar" userId="9ae06b6e-a1f0-45ab-b9ac-eebc010a9474" providerId="ADAL" clId="{B86769AA-144E-4DFE-AAB6-AD6F54C49D0B}" dt="2022-04-05T01:26:10.212" v="8223" actId="164"/>
          <ac:picMkLst>
            <pc:docMk/>
            <pc:sldMk cId="4025591462" sldId="413"/>
            <ac:picMk id="11" creationId="{E610216A-8974-4769-8A0A-3FC728CE03A6}"/>
          </ac:picMkLst>
        </pc:picChg>
        <pc:picChg chg="mod">
          <ac:chgData name="Munish Kumar" userId="9ae06b6e-a1f0-45ab-b9ac-eebc010a9474" providerId="ADAL" clId="{B86769AA-144E-4DFE-AAB6-AD6F54C49D0B}" dt="2022-04-05T01:26:10.212" v="8223" actId="164"/>
          <ac:picMkLst>
            <pc:docMk/>
            <pc:sldMk cId="4025591462" sldId="413"/>
            <ac:picMk id="13" creationId="{EF141946-F19E-4174-B838-4DA9661FFF2E}"/>
          </ac:picMkLst>
        </pc:picChg>
        <pc:picChg chg="mod">
          <ac:chgData name="Munish Kumar" userId="9ae06b6e-a1f0-45ab-b9ac-eebc010a9474" providerId="ADAL" clId="{B86769AA-144E-4DFE-AAB6-AD6F54C49D0B}" dt="2022-04-05T01:26:10.212" v="8223" actId="164"/>
          <ac:picMkLst>
            <pc:docMk/>
            <pc:sldMk cId="4025591462" sldId="413"/>
            <ac:picMk id="15" creationId="{053B6940-78FD-404F-8DAE-B5CB42482864}"/>
          </ac:picMkLst>
        </pc:picChg>
      </pc:sldChg>
      <pc:sldChg chg="modSp mod">
        <pc:chgData name="Munish Kumar" userId="9ae06b6e-a1f0-45ab-b9ac-eebc010a9474" providerId="ADAL" clId="{B86769AA-144E-4DFE-AAB6-AD6F54C49D0B}" dt="2022-04-05T01:34:19.540" v="8592" actId="6549"/>
        <pc:sldMkLst>
          <pc:docMk/>
          <pc:sldMk cId="2136251091" sldId="414"/>
        </pc:sldMkLst>
        <pc:spChg chg="mod">
          <ac:chgData name="Munish Kumar" userId="9ae06b6e-a1f0-45ab-b9ac-eebc010a9474" providerId="ADAL" clId="{B86769AA-144E-4DFE-AAB6-AD6F54C49D0B}" dt="2022-04-05T01:34:19.540" v="8592" actId="6549"/>
          <ac:spMkLst>
            <pc:docMk/>
            <pc:sldMk cId="2136251091" sldId="414"/>
            <ac:spMk id="2" creationId="{5A17DCBC-A73B-433F-B5C3-151A29DD273A}"/>
          </ac:spMkLst>
        </pc:spChg>
      </pc:sldChg>
      <pc:sldChg chg="addSp modSp new mod">
        <pc:chgData name="Munish Kumar" userId="9ae06b6e-a1f0-45ab-b9ac-eebc010a9474" providerId="ADAL" clId="{B86769AA-144E-4DFE-AAB6-AD6F54C49D0B}" dt="2022-04-05T01:48:21.228" v="9573" actId="207"/>
        <pc:sldMkLst>
          <pc:docMk/>
          <pc:sldMk cId="692567886" sldId="415"/>
        </pc:sldMkLst>
        <pc:spChg chg="mod">
          <ac:chgData name="Munish Kumar" userId="9ae06b6e-a1f0-45ab-b9ac-eebc010a9474" providerId="ADAL" clId="{B86769AA-144E-4DFE-AAB6-AD6F54C49D0B}" dt="2022-04-05T01:47:19.580" v="9571" actId="20577"/>
          <ac:spMkLst>
            <pc:docMk/>
            <pc:sldMk cId="692567886" sldId="415"/>
            <ac:spMk id="2" creationId="{40B0EFA8-7A72-4EB6-A8F5-055506286C4B}"/>
          </ac:spMkLst>
        </pc:spChg>
        <pc:spChg chg="mod">
          <ac:chgData name="Munish Kumar" userId="9ae06b6e-a1f0-45ab-b9ac-eebc010a9474" providerId="ADAL" clId="{B86769AA-144E-4DFE-AAB6-AD6F54C49D0B}" dt="2022-04-05T01:40:06.153" v="8803" actId="20577"/>
          <ac:spMkLst>
            <pc:docMk/>
            <pc:sldMk cId="692567886" sldId="415"/>
            <ac:spMk id="4" creationId="{D9841D9F-A840-4700-8530-1F0C8A35FF1D}"/>
          </ac:spMkLst>
        </pc:spChg>
        <pc:spChg chg="add mod">
          <ac:chgData name="Munish Kumar" userId="9ae06b6e-a1f0-45ab-b9ac-eebc010a9474" providerId="ADAL" clId="{B86769AA-144E-4DFE-AAB6-AD6F54C49D0B}" dt="2022-04-05T01:48:21.228" v="9573" actId="207"/>
          <ac:spMkLst>
            <pc:docMk/>
            <pc:sldMk cId="692567886" sldId="415"/>
            <ac:spMk id="6" creationId="{31D5907A-0BE1-4EC8-AEBE-3353832E4CAB}"/>
          </ac:spMkLst>
        </pc:spChg>
      </pc:sldChg>
      <pc:sldChg chg="addSp modSp mod">
        <pc:chgData name="Munish Kumar" userId="9ae06b6e-a1f0-45ab-b9ac-eebc010a9474" providerId="ADAL" clId="{B86769AA-144E-4DFE-AAB6-AD6F54C49D0B}" dt="2022-04-06T02:00:50.935" v="9934" actId="207"/>
        <pc:sldMkLst>
          <pc:docMk/>
          <pc:sldMk cId="3014922410" sldId="416"/>
        </pc:sldMkLst>
        <pc:spChg chg="mod">
          <ac:chgData name="Munish Kumar" userId="9ae06b6e-a1f0-45ab-b9ac-eebc010a9474" providerId="ADAL" clId="{B86769AA-144E-4DFE-AAB6-AD6F54C49D0B}" dt="2022-04-05T07:01:57.112" v="9735" actId="27636"/>
          <ac:spMkLst>
            <pc:docMk/>
            <pc:sldMk cId="3014922410" sldId="416"/>
            <ac:spMk id="2" creationId="{6E08F80B-1C72-457A-9B6C-2C90846A52B8}"/>
          </ac:spMkLst>
        </pc:spChg>
        <pc:spChg chg="add mod">
          <ac:chgData name="Munish Kumar" userId="9ae06b6e-a1f0-45ab-b9ac-eebc010a9474" providerId="ADAL" clId="{B86769AA-144E-4DFE-AAB6-AD6F54C49D0B}" dt="2022-04-06T02:00:50.935" v="9934" actId="207"/>
          <ac:spMkLst>
            <pc:docMk/>
            <pc:sldMk cId="3014922410" sldId="416"/>
            <ac:spMk id="7" creationId="{E6A21E93-5D3B-4B37-B015-5A5F1764B905}"/>
          </ac:spMkLst>
        </pc:spChg>
        <pc:spChg chg="add mod">
          <ac:chgData name="Munish Kumar" userId="9ae06b6e-a1f0-45ab-b9ac-eebc010a9474" providerId="ADAL" clId="{B86769AA-144E-4DFE-AAB6-AD6F54C49D0B}" dt="2022-04-06T01:50:53.420" v="9752" actId="207"/>
          <ac:spMkLst>
            <pc:docMk/>
            <pc:sldMk cId="3014922410" sldId="416"/>
            <ac:spMk id="9" creationId="{DB61ABF9-0206-4B15-8697-AEE5C55493DF}"/>
          </ac:spMkLst>
        </pc:spChg>
        <pc:grpChg chg="add mod">
          <ac:chgData name="Munish Kumar" userId="9ae06b6e-a1f0-45ab-b9ac-eebc010a9474" providerId="ADAL" clId="{B86769AA-144E-4DFE-AAB6-AD6F54C49D0B}" dt="2022-04-06T01:49:59.751" v="9747" actId="164"/>
          <ac:grpSpMkLst>
            <pc:docMk/>
            <pc:sldMk cId="3014922410" sldId="416"/>
            <ac:grpSpMk id="5" creationId="{F7C8747B-DEFA-4F9F-B682-8DA45428517A}"/>
          </ac:grpSpMkLst>
        </pc:grpChg>
        <pc:picChg chg="mod">
          <ac:chgData name="Munish Kumar" userId="9ae06b6e-a1f0-45ab-b9ac-eebc010a9474" providerId="ADAL" clId="{B86769AA-144E-4DFE-AAB6-AD6F54C49D0B}" dt="2022-04-06T01:49:59.751" v="9747" actId="164"/>
          <ac:picMkLst>
            <pc:docMk/>
            <pc:sldMk cId="3014922410" sldId="416"/>
            <ac:picMk id="6" creationId="{E6C779B1-00AF-48D7-BB78-3F4F7862235D}"/>
          </ac:picMkLst>
        </pc:picChg>
        <pc:picChg chg="mod">
          <ac:chgData name="Munish Kumar" userId="9ae06b6e-a1f0-45ab-b9ac-eebc010a9474" providerId="ADAL" clId="{B86769AA-144E-4DFE-AAB6-AD6F54C49D0B}" dt="2022-04-06T01:49:59.751" v="9747" actId="164"/>
          <ac:picMkLst>
            <pc:docMk/>
            <pc:sldMk cId="3014922410" sldId="416"/>
            <ac:picMk id="8" creationId="{8C3B124D-B703-4EA3-B795-21A6CFAAE3E0}"/>
          </ac:picMkLst>
        </pc:picChg>
      </pc:sldChg>
      <pc:sldChg chg="addSp delSp modSp mod">
        <pc:chgData name="Munish Kumar" userId="9ae06b6e-a1f0-45ab-b9ac-eebc010a9474" providerId="ADAL" clId="{B86769AA-144E-4DFE-AAB6-AD6F54C49D0B}" dt="2022-04-06T02:01:06.473" v="9955" actId="1076"/>
        <pc:sldMkLst>
          <pc:docMk/>
          <pc:sldMk cId="1588011472" sldId="417"/>
        </pc:sldMkLst>
        <pc:spChg chg="mod">
          <ac:chgData name="Munish Kumar" userId="9ae06b6e-a1f0-45ab-b9ac-eebc010a9474" providerId="ADAL" clId="{B86769AA-144E-4DFE-AAB6-AD6F54C49D0B}" dt="2022-04-06T01:54:07.596" v="9910" actId="20577"/>
          <ac:spMkLst>
            <pc:docMk/>
            <pc:sldMk cId="1588011472" sldId="417"/>
            <ac:spMk id="2" creationId="{6E08F80B-1C72-457A-9B6C-2C90846A52B8}"/>
          </ac:spMkLst>
        </pc:spChg>
        <pc:spChg chg="add mod">
          <ac:chgData name="Munish Kumar" userId="9ae06b6e-a1f0-45ab-b9ac-eebc010a9474" providerId="ADAL" clId="{B86769AA-144E-4DFE-AAB6-AD6F54C49D0B}" dt="2022-04-06T02:00:34.145" v="9911"/>
          <ac:spMkLst>
            <pc:docMk/>
            <pc:sldMk cId="1588011472" sldId="417"/>
            <ac:spMk id="17" creationId="{4859A485-1185-4E7F-8655-C3C478CE09F3}"/>
          </ac:spMkLst>
        </pc:spChg>
        <pc:spChg chg="add mod">
          <ac:chgData name="Munish Kumar" userId="9ae06b6e-a1f0-45ab-b9ac-eebc010a9474" providerId="ADAL" clId="{B86769AA-144E-4DFE-AAB6-AD6F54C49D0B}" dt="2022-04-06T02:01:06.473" v="9955" actId="1076"/>
          <ac:spMkLst>
            <pc:docMk/>
            <pc:sldMk cId="1588011472" sldId="417"/>
            <ac:spMk id="19" creationId="{8A2A8C9B-CDF0-481F-85F5-67853A6A3575}"/>
          </ac:spMkLst>
        </pc:spChg>
        <pc:picChg chg="del mod">
          <ac:chgData name="Munish Kumar" userId="9ae06b6e-a1f0-45ab-b9ac-eebc010a9474" providerId="ADAL" clId="{B86769AA-144E-4DFE-AAB6-AD6F54C49D0B}" dt="2022-04-05T07:00:51.844" v="9587" actId="478"/>
          <ac:picMkLst>
            <pc:docMk/>
            <pc:sldMk cId="1588011472" sldId="417"/>
            <ac:picMk id="6" creationId="{E6C779B1-00AF-48D7-BB78-3F4F7862235D}"/>
          </ac:picMkLst>
        </pc:picChg>
        <pc:cxnChg chg="add mod">
          <ac:chgData name="Munish Kumar" userId="9ae06b6e-a1f0-45ab-b9ac-eebc010a9474" providerId="ADAL" clId="{B86769AA-144E-4DFE-AAB6-AD6F54C49D0B}" dt="2022-04-06T01:53:42.658" v="9864" actId="1076"/>
          <ac:cxnSpMkLst>
            <pc:docMk/>
            <pc:sldMk cId="1588011472" sldId="417"/>
            <ac:cxnSpMk id="6" creationId="{5E3E7E8F-B757-4548-A4D0-C859503D3EEC}"/>
          </ac:cxnSpMkLst>
        </pc:cxnChg>
      </pc:sldChg>
      <pc:sldChg chg="addSp delSp modSp new mod modClrScheme chgLayout">
        <pc:chgData name="Munish Kumar" userId="9ae06b6e-a1f0-45ab-b9ac-eebc010a9474" providerId="ADAL" clId="{B86769AA-144E-4DFE-AAB6-AD6F54C49D0B}" dt="2022-04-06T01:51:53.354" v="9852" actId="20577"/>
        <pc:sldMkLst>
          <pc:docMk/>
          <pc:sldMk cId="1784194418" sldId="418"/>
        </pc:sldMkLst>
        <pc:spChg chg="del mod ord">
          <ac:chgData name="Munish Kumar" userId="9ae06b6e-a1f0-45ab-b9ac-eebc010a9474" providerId="ADAL" clId="{B86769AA-144E-4DFE-AAB6-AD6F54C49D0B}" dt="2022-04-06T01:51:48.011" v="9846" actId="700"/>
          <ac:spMkLst>
            <pc:docMk/>
            <pc:sldMk cId="1784194418" sldId="418"/>
            <ac:spMk id="2" creationId="{A292FD39-4CB4-406A-BC21-8A6EDF1F376B}"/>
          </ac:spMkLst>
        </pc:spChg>
        <pc:spChg chg="mod ord">
          <ac:chgData name="Munish Kumar" userId="9ae06b6e-a1f0-45ab-b9ac-eebc010a9474" providerId="ADAL" clId="{B86769AA-144E-4DFE-AAB6-AD6F54C49D0B}" dt="2022-04-06T01:51:48.011" v="9846" actId="700"/>
          <ac:spMkLst>
            <pc:docMk/>
            <pc:sldMk cId="1784194418" sldId="418"/>
            <ac:spMk id="3" creationId="{3732DF52-A8FE-4295-BEA4-DFE863AB9FA4}"/>
          </ac:spMkLst>
        </pc:spChg>
        <pc:spChg chg="del mod ord">
          <ac:chgData name="Munish Kumar" userId="9ae06b6e-a1f0-45ab-b9ac-eebc010a9474" providerId="ADAL" clId="{B86769AA-144E-4DFE-AAB6-AD6F54C49D0B}" dt="2022-04-06T01:51:48.011" v="9846" actId="700"/>
          <ac:spMkLst>
            <pc:docMk/>
            <pc:sldMk cId="1784194418" sldId="418"/>
            <ac:spMk id="4" creationId="{EC64B50B-719F-4BD0-BA9D-E0BC905EC7E1}"/>
          </ac:spMkLst>
        </pc:spChg>
        <pc:spChg chg="add mod ord">
          <ac:chgData name="Munish Kumar" userId="9ae06b6e-a1f0-45ab-b9ac-eebc010a9474" providerId="ADAL" clId="{B86769AA-144E-4DFE-AAB6-AD6F54C49D0B}" dt="2022-04-06T01:51:53.354" v="9852" actId="20577"/>
          <ac:spMkLst>
            <pc:docMk/>
            <pc:sldMk cId="1784194418" sldId="418"/>
            <ac:spMk id="5" creationId="{2616A82B-F5B4-435A-B245-C659F3F49236}"/>
          </ac:spMkLst>
        </pc:spChg>
        <pc:spChg chg="add mod ord">
          <ac:chgData name="Munish Kumar" userId="9ae06b6e-a1f0-45ab-b9ac-eebc010a9474" providerId="ADAL" clId="{B86769AA-144E-4DFE-AAB6-AD6F54C49D0B}" dt="2022-04-06T01:51:48.011" v="9846" actId="700"/>
          <ac:spMkLst>
            <pc:docMk/>
            <pc:sldMk cId="1784194418" sldId="418"/>
            <ac:spMk id="6" creationId="{E88CF268-27D0-4123-86F5-CA826F0A6171}"/>
          </ac:spMkLst>
        </pc:spChg>
      </pc:sldChg>
    </pc:docChg>
  </pc:docChgLst>
  <pc:docChgLst>
    <pc:chgData name="Emelyn Ang" userId="d5b8bd39-e015-4b8c-ab24-0db29b9e9ca7" providerId="ADAL" clId="{C3FCEF7A-9477-4FED-8FA7-956F5FDCDEEE}"/>
    <pc:docChg chg="undo redo custSel addSld delSld modSld sldOrd modMainMaster modSection">
      <pc:chgData name="Emelyn Ang" userId="d5b8bd39-e015-4b8c-ab24-0db29b9e9ca7" providerId="ADAL" clId="{C3FCEF7A-9477-4FED-8FA7-956F5FDCDEEE}" dt="2022-04-06T02:05:44.482" v="3006"/>
      <pc:docMkLst>
        <pc:docMk/>
      </pc:docMkLst>
      <pc:sldChg chg="addSp delSp modSp mod">
        <pc:chgData name="Emelyn Ang" userId="d5b8bd39-e015-4b8c-ab24-0db29b9e9ca7" providerId="ADAL" clId="{C3FCEF7A-9477-4FED-8FA7-956F5FDCDEEE}" dt="2022-04-06T02:03:29.807" v="3001" actId="478"/>
        <pc:sldMkLst>
          <pc:docMk/>
          <pc:sldMk cId="2658335034" sldId="269"/>
        </pc:sldMkLst>
        <pc:spChg chg="add del mod">
          <ac:chgData name="Emelyn Ang" userId="d5b8bd39-e015-4b8c-ab24-0db29b9e9ca7" providerId="ADAL" clId="{C3FCEF7A-9477-4FED-8FA7-956F5FDCDEEE}" dt="2022-04-06T02:03:29.807" v="3001" actId="478"/>
          <ac:spMkLst>
            <pc:docMk/>
            <pc:sldMk cId="2658335034" sldId="269"/>
            <ac:spMk id="2" creationId="{A0D17CC8-D9D3-4EDB-8E02-C5A9DDB6AF42}"/>
          </ac:spMkLst>
        </pc:spChg>
      </pc:sldChg>
      <pc:sldChg chg="modSp del mod">
        <pc:chgData name="Emelyn Ang" userId="d5b8bd39-e015-4b8c-ab24-0db29b9e9ca7" providerId="ADAL" clId="{C3FCEF7A-9477-4FED-8FA7-956F5FDCDEEE}" dt="2022-04-01T02:09:01.062" v="1052" actId="47"/>
        <pc:sldMkLst>
          <pc:docMk/>
          <pc:sldMk cId="2163433115" sldId="362"/>
        </pc:sldMkLst>
        <pc:spChg chg="mod">
          <ac:chgData name="Emelyn Ang" userId="d5b8bd39-e015-4b8c-ab24-0db29b9e9ca7" providerId="ADAL" clId="{C3FCEF7A-9477-4FED-8FA7-956F5FDCDEEE}" dt="2022-03-31T02:42:15.647" v="204" actId="20577"/>
          <ac:spMkLst>
            <pc:docMk/>
            <pc:sldMk cId="2163433115" sldId="362"/>
            <ac:spMk id="2" creationId="{8204F525-A5C8-47C1-8756-DA36F95EC06A}"/>
          </ac:spMkLst>
        </pc:spChg>
      </pc:sldChg>
      <pc:sldChg chg="addSp modSp mod">
        <pc:chgData name="Emelyn Ang" userId="d5b8bd39-e015-4b8c-ab24-0db29b9e9ca7" providerId="ADAL" clId="{C3FCEF7A-9477-4FED-8FA7-956F5FDCDEEE}" dt="2022-04-01T01:40:32.894" v="962" actId="207"/>
        <pc:sldMkLst>
          <pc:docMk/>
          <pc:sldMk cId="2789925274" sldId="363"/>
        </pc:sldMkLst>
        <pc:spChg chg="mod">
          <ac:chgData name="Emelyn Ang" userId="d5b8bd39-e015-4b8c-ab24-0db29b9e9ca7" providerId="ADAL" clId="{C3FCEF7A-9477-4FED-8FA7-956F5FDCDEEE}" dt="2022-04-01T01:37:03.825" v="909" actId="14100"/>
          <ac:spMkLst>
            <pc:docMk/>
            <pc:sldMk cId="2789925274" sldId="363"/>
            <ac:spMk id="2" creationId="{A19E3482-E348-4687-BBA8-A9A4E0AAA97D}"/>
          </ac:spMkLst>
        </pc:spChg>
        <pc:spChg chg="mod">
          <ac:chgData name="Emelyn Ang" userId="d5b8bd39-e015-4b8c-ab24-0db29b9e9ca7" providerId="ADAL" clId="{C3FCEF7A-9477-4FED-8FA7-956F5FDCDEEE}" dt="2022-04-01T01:31:12.422" v="811" actId="20577"/>
          <ac:spMkLst>
            <pc:docMk/>
            <pc:sldMk cId="2789925274" sldId="363"/>
            <ac:spMk id="4" creationId="{4F6B3F2C-954F-4158-96A9-A030A3B1F93A}"/>
          </ac:spMkLst>
        </pc:spChg>
        <pc:spChg chg="add mod">
          <ac:chgData name="Emelyn Ang" userId="d5b8bd39-e015-4b8c-ab24-0db29b9e9ca7" providerId="ADAL" clId="{C3FCEF7A-9477-4FED-8FA7-956F5FDCDEEE}" dt="2022-04-01T01:33:55.784" v="852" actId="1076"/>
          <ac:spMkLst>
            <pc:docMk/>
            <pc:sldMk cId="2789925274" sldId="363"/>
            <ac:spMk id="5" creationId="{94128918-63C1-4ED1-9B31-021EAEB6F8E3}"/>
          </ac:spMkLst>
        </pc:spChg>
        <pc:spChg chg="add mod">
          <ac:chgData name="Emelyn Ang" userId="d5b8bd39-e015-4b8c-ab24-0db29b9e9ca7" providerId="ADAL" clId="{C3FCEF7A-9477-4FED-8FA7-956F5FDCDEEE}" dt="2022-04-01T01:38:11.569" v="923" actId="1076"/>
          <ac:spMkLst>
            <pc:docMk/>
            <pc:sldMk cId="2789925274" sldId="363"/>
            <ac:spMk id="7" creationId="{56D5E2DD-072E-4A9E-BF7A-A64F29C32352}"/>
          </ac:spMkLst>
        </pc:spChg>
        <pc:spChg chg="mod">
          <ac:chgData name="Emelyn Ang" userId="d5b8bd39-e015-4b8c-ab24-0db29b9e9ca7" providerId="ADAL" clId="{C3FCEF7A-9477-4FED-8FA7-956F5FDCDEEE}" dt="2022-04-01T01:40:32.894" v="962" actId="207"/>
          <ac:spMkLst>
            <pc:docMk/>
            <pc:sldMk cId="2789925274" sldId="363"/>
            <ac:spMk id="9" creationId="{BDCC1DE7-F893-4F28-96CE-C4E3BEDA3F41}"/>
          </ac:spMkLst>
        </pc:spChg>
        <pc:spChg chg="mod">
          <ac:chgData name="Emelyn Ang" userId="d5b8bd39-e015-4b8c-ab24-0db29b9e9ca7" providerId="ADAL" clId="{C3FCEF7A-9477-4FED-8FA7-956F5FDCDEEE}" dt="2022-04-01T01:38:53.659" v="938" actId="404"/>
          <ac:spMkLst>
            <pc:docMk/>
            <pc:sldMk cId="2789925274" sldId="363"/>
            <ac:spMk id="12" creationId="{7B0EBA3C-1119-4A12-BF41-482840B371E5}"/>
          </ac:spMkLst>
        </pc:spChg>
        <pc:spChg chg="mod">
          <ac:chgData name="Emelyn Ang" userId="d5b8bd39-e015-4b8c-ab24-0db29b9e9ca7" providerId="ADAL" clId="{C3FCEF7A-9477-4FED-8FA7-956F5FDCDEEE}" dt="2022-04-01T01:34:43.888" v="872" actId="1076"/>
          <ac:spMkLst>
            <pc:docMk/>
            <pc:sldMk cId="2789925274" sldId="363"/>
            <ac:spMk id="13" creationId="{9BC2B7AA-5283-4F8B-8B3A-974A515B6519}"/>
          </ac:spMkLst>
        </pc:spChg>
        <pc:spChg chg="add mod">
          <ac:chgData name="Emelyn Ang" userId="d5b8bd39-e015-4b8c-ab24-0db29b9e9ca7" providerId="ADAL" clId="{C3FCEF7A-9477-4FED-8FA7-956F5FDCDEEE}" dt="2022-04-01T01:37:47.648" v="917" actId="1076"/>
          <ac:spMkLst>
            <pc:docMk/>
            <pc:sldMk cId="2789925274" sldId="363"/>
            <ac:spMk id="16" creationId="{998BEFAF-528A-4BF8-A602-83F8D4C640F9}"/>
          </ac:spMkLst>
        </pc:spChg>
        <pc:spChg chg="add mod">
          <ac:chgData name="Emelyn Ang" userId="d5b8bd39-e015-4b8c-ab24-0db29b9e9ca7" providerId="ADAL" clId="{C3FCEF7A-9477-4FED-8FA7-956F5FDCDEEE}" dt="2022-04-01T01:39:09.985" v="943" actId="1076"/>
          <ac:spMkLst>
            <pc:docMk/>
            <pc:sldMk cId="2789925274" sldId="363"/>
            <ac:spMk id="18" creationId="{CDDFA9DD-BC72-42BA-BC1E-7A510985A5D1}"/>
          </ac:spMkLst>
        </pc:spChg>
        <pc:spChg chg="add mod">
          <ac:chgData name="Emelyn Ang" userId="d5b8bd39-e015-4b8c-ab24-0db29b9e9ca7" providerId="ADAL" clId="{C3FCEF7A-9477-4FED-8FA7-956F5FDCDEEE}" dt="2022-04-01T01:38:50.899" v="937" actId="404"/>
          <ac:spMkLst>
            <pc:docMk/>
            <pc:sldMk cId="2789925274" sldId="363"/>
            <ac:spMk id="19" creationId="{FBCB8BDE-63F7-44C2-8CD8-042C53B5EF88}"/>
          </ac:spMkLst>
        </pc:spChg>
        <pc:spChg chg="add mod">
          <ac:chgData name="Emelyn Ang" userId="d5b8bd39-e015-4b8c-ab24-0db29b9e9ca7" providerId="ADAL" clId="{C3FCEF7A-9477-4FED-8FA7-956F5FDCDEEE}" dt="2022-04-01T01:38:02.458" v="922" actId="20577"/>
          <ac:spMkLst>
            <pc:docMk/>
            <pc:sldMk cId="2789925274" sldId="363"/>
            <ac:spMk id="22" creationId="{628F24D9-1611-4DB6-BC2E-AE6B65DE69FF}"/>
          </ac:spMkLst>
        </pc:spChg>
        <pc:spChg chg="add mod">
          <ac:chgData name="Emelyn Ang" userId="d5b8bd39-e015-4b8c-ab24-0db29b9e9ca7" providerId="ADAL" clId="{C3FCEF7A-9477-4FED-8FA7-956F5FDCDEEE}" dt="2022-04-01T01:39:54.065" v="953" actId="20577"/>
          <ac:spMkLst>
            <pc:docMk/>
            <pc:sldMk cId="2789925274" sldId="363"/>
            <ac:spMk id="23" creationId="{D6E6941A-ADF0-40E9-9618-A065AEF2C527}"/>
          </ac:spMkLst>
        </pc:spChg>
        <pc:spChg chg="add mod">
          <ac:chgData name="Emelyn Ang" userId="d5b8bd39-e015-4b8c-ab24-0db29b9e9ca7" providerId="ADAL" clId="{C3FCEF7A-9477-4FED-8FA7-956F5FDCDEEE}" dt="2022-04-01T01:40:11.434" v="960" actId="20577"/>
          <ac:spMkLst>
            <pc:docMk/>
            <pc:sldMk cId="2789925274" sldId="363"/>
            <ac:spMk id="26" creationId="{999E1637-6CDE-4829-90E2-1F922B7EC4C9}"/>
          </ac:spMkLst>
        </pc:spChg>
        <pc:picChg chg="mod modCrop">
          <ac:chgData name="Emelyn Ang" userId="d5b8bd39-e015-4b8c-ab24-0db29b9e9ca7" providerId="ADAL" clId="{C3FCEF7A-9477-4FED-8FA7-956F5FDCDEEE}" dt="2022-04-01T01:36:35.336" v="898" actId="1076"/>
          <ac:picMkLst>
            <pc:docMk/>
            <pc:sldMk cId="2789925274" sldId="363"/>
            <ac:picMk id="6" creationId="{80DF7FDC-8F4B-45BC-9181-33835C44D745}"/>
          </ac:picMkLst>
        </pc:picChg>
        <pc:picChg chg="mod modCrop">
          <ac:chgData name="Emelyn Ang" userId="d5b8bd39-e015-4b8c-ab24-0db29b9e9ca7" providerId="ADAL" clId="{C3FCEF7A-9477-4FED-8FA7-956F5FDCDEEE}" dt="2022-04-01T01:36:33.672" v="897" actId="14100"/>
          <ac:picMkLst>
            <pc:docMk/>
            <pc:sldMk cId="2789925274" sldId="363"/>
            <ac:picMk id="11" creationId="{C8E5832F-0CDE-4A86-A910-DA66872C595F}"/>
          </ac:picMkLst>
        </pc:picChg>
        <pc:picChg chg="add mod modCrop">
          <ac:chgData name="Emelyn Ang" userId="d5b8bd39-e015-4b8c-ab24-0db29b9e9ca7" providerId="ADAL" clId="{C3FCEF7A-9477-4FED-8FA7-956F5FDCDEEE}" dt="2022-04-01T01:37:17.433" v="911" actId="14100"/>
          <ac:picMkLst>
            <pc:docMk/>
            <pc:sldMk cId="2789925274" sldId="363"/>
            <ac:picMk id="14" creationId="{6C1424CF-2AAD-48EF-BEB5-AFF2CE2B12CA}"/>
          </ac:picMkLst>
        </pc:picChg>
        <pc:picChg chg="add mod modCrop">
          <ac:chgData name="Emelyn Ang" userId="d5b8bd39-e015-4b8c-ab24-0db29b9e9ca7" providerId="ADAL" clId="{C3FCEF7A-9477-4FED-8FA7-956F5FDCDEEE}" dt="2022-04-01T01:39:07.291" v="942" actId="1076"/>
          <ac:picMkLst>
            <pc:docMk/>
            <pc:sldMk cId="2789925274" sldId="363"/>
            <ac:picMk id="15" creationId="{F9178738-3A89-4A83-8B50-5938F1B2D03C}"/>
          </ac:picMkLst>
        </pc:picChg>
        <pc:picChg chg="add mod modCrop">
          <ac:chgData name="Emelyn Ang" userId="d5b8bd39-e015-4b8c-ab24-0db29b9e9ca7" providerId="ADAL" clId="{C3FCEF7A-9477-4FED-8FA7-956F5FDCDEEE}" dt="2022-04-01T01:37:42.600" v="916" actId="14100"/>
          <ac:picMkLst>
            <pc:docMk/>
            <pc:sldMk cId="2789925274" sldId="363"/>
            <ac:picMk id="20" creationId="{76A22F4A-FFA6-47BD-8B0C-16FAE2E417B4}"/>
          </ac:picMkLst>
        </pc:picChg>
        <pc:picChg chg="add mod modCrop">
          <ac:chgData name="Emelyn Ang" userId="d5b8bd39-e015-4b8c-ab24-0db29b9e9ca7" providerId="ADAL" clId="{C3FCEF7A-9477-4FED-8FA7-956F5FDCDEEE}" dt="2022-04-01T01:37:34.008" v="915" actId="14100"/>
          <ac:picMkLst>
            <pc:docMk/>
            <pc:sldMk cId="2789925274" sldId="363"/>
            <ac:picMk id="21" creationId="{4CB2333D-4D1E-4D4A-AC78-99216204DEC7}"/>
          </ac:picMkLst>
        </pc:picChg>
        <pc:cxnChg chg="add mod">
          <ac:chgData name="Emelyn Ang" userId="d5b8bd39-e015-4b8c-ab24-0db29b9e9ca7" providerId="ADAL" clId="{C3FCEF7A-9477-4FED-8FA7-956F5FDCDEEE}" dt="2022-04-01T01:39:04.049" v="940" actId="14100"/>
          <ac:cxnSpMkLst>
            <pc:docMk/>
            <pc:sldMk cId="2789925274" sldId="363"/>
            <ac:cxnSpMk id="17" creationId="{61AADC1E-BDD0-4B01-9DB6-F321257241C3}"/>
          </ac:cxnSpMkLst>
        </pc:cxnChg>
        <pc:cxnChg chg="add mod">
          <ac:chgData name="Emelyn Ang" userId="d5b8bd39-e015-4b8c-ab24-0db29b9e9ca7" providerId="ADAL" clId="{C3FCEF7A-9477-4FED-8FA7-956F5FDCDEEE}" dt="2022-04-01T01:39:45.281" v="949" actId="14100"/>
          <ac:cxnSpMkLst>
            <pc:docMk/>
            <pc:sldMk cId="2789925274" sldId="363"/>
            <ac:cxnSpMk id="25" creationId="{C71E538B-6F38-4D94-B60A-4DF717AFD0E7}"/>
          </ac:cxnSpMkLst>
        </pc:cxnChg>
      </pc:sldChg>
      <pc:sldChg chg="modSp del mod">
        <pc:chgData name="Emelyn Ang" userId="d5b8bd39-e015-4b8c-ab24-0db29b9e9ca7" providerId="ADAL" clId="{C3FCEF7A-9477-4FED-8FA7-956F5FDCDEEE}" dt="2022-04-01T02:08:40.502" v="1051" actId="47"/>
        <pc:sldMkLst>
          <pc:docMk/>
          <pc:sldMk cId="2388106060" sldId="366"/>
        </pc:sldMkLst>
        <pc:spChg chg="mod">
          <ac:chgData name="Emelyn Ang" userId="d5b8bd39-e015-4b8c-ab24-0db29b9e9ca7" providerId="ADAL" clId="{C3FCEF7A-9477-4FED-8FA7-956F5FDCDEEE}" dt="2022-04-01T02:08:02.712" v="1025" actId="27636"/>
          <ac:spMkLst>
            <pc:docMk/>
            <pc:sldMk cId="2388106060" sldId="366"/>
            <ac:spMk id="2" creationId="{8204F525-A5C8-47C1-8756-DA36F95EC06A}"/>
          </ac:spMkLst>
        </pc:spChg>
        <pc:spChg chg="mod">
          <ac:chgData name="Emelyn Ang" userId="d5b8bd39-e015-4b8c-ab24-0db29b9e9ca7" providerId="ADAL" clId="{C3FCEF7A-9477-4FED-8FA7-956F5FDCDEEE}" dt="2022-04-01T02:08:32.742" v="1049" actId="21"/>
          <ac:spMkLst>
            <pc:docMk/>
            <pc:sldMk cId="2388106060" sldId="366"/>
            <ac:spMk id="4" creationId="{5A505E3F-A57F-48A5-9B24-C8537794D833}"/>
          </ac:spMkLst>
        </pc:spChg>
      </pc:sldChg>
      <pc:sldChg chg="addSp delSp modSp mod">
        <pc:chgData name="Emelyn Ang" userId="d5b8bd39-e015-4b8c-ab24-0db29b9e9ca7" providerId="ADAL" clId="{C3FCEF7A-9477-4FED-8FA7-956F5FDCDEEE}" dt="2022-04-04T23:07:19.241" v="2542" actId="13926"/>
        <pc:sldMkLst>
          <pc:docMk/>
          <pc:sldMk cId="574682087" sldId="367"/>
        </pc:sldMkLst>
        <pc:spChg chg="mod">
          <ac:chgData name="Emelyn Ang" userId="d5b8bd39-e015-4b8c-ab24-0db29b9e9ca7" providerId="ADAL" clId="{C3FCEF7A-9477-4FED-8FA7-956F5FDCDEEE}" dt="2022-04-04T23:07:19.241" v="2542" actId="13926"/>
          <ac:spMkLst>
            <pc:docMk/>
            <pc:sldMk cId="574682087" sldId="367"/>
            <ac:spMk id="2" creationId="{8204F525-A5C8-47C1-8756-DA36F95EC06A}"/>
          </ac:spMkLst>
        </pc:spChg>
        <pc:spChg chg="mod">
          <ac:chgData name="Emelyn Ang" userId="d5b8bd39-e015-4b8c-ab24-0db29b9e9ca7" providerId="ADAL" clId="{C3FCEF7A-9477-4FED-8FA7-956F5FDCDEEE}" dt="2022-04-01T01:59:28.155" v="979" actId="20577"/>
          <ac:spMkLst>
            <pc:docMk/>
            <pc:sldMk cId="574682087" sldId="367"/>
            <ac:spMk id="4" creationId="{5A505E3F-A57F-48A5-9B24-C8537794D833}"/>
          </ac:spMkLst>
        </pc:spChg>
        <pc:spChg chg="del">
          <ac:chgData name="Emelyn Ang" userId="d5b8bd39-e015-4b8c-ab24-0db29b9e9ca7" providerId="ADAL" clId="{C3FCEF7A-9477-4FED-8FA7-956F5FDCDEEE}" dt="2022-04-01T01:59:31.679" v="981" actId="478"/>
          <ac:spMkLst>
            <pc:docMk/>
            <pc:sldMk cId="574682087" sldId="367"/>
            <ac:spMk id="20" creationId="{5D298192-E78C-48CD-817F-88803F511EF3}"/>
          </ac:spMkLst>
        </pc:spChg>
        <pc:spChg chg="del">
          <ac:chgData name="Emelyn Ang" userId="d5b8bd39-e015-4b8c-ab24-0db29b9e9ca7" providerId="ADAL" clId="{C3FCEF7A-9477-4FED-8FA7-956F5FDCDEEE}" dt="2022-04-01T01:59:31.679" v="981" actId="478"/>
          <ac:spMkLst>
            <pc:docMk/>
            <pc:sldMk cId="574682087" sldId="367"/>
            <ac:spMk id="21" creationId="{7F0E5198-74B9-468D-8EF8-83FAAE416904}"/>
          </ac:spMkLst>
        </pc:spChg>
        <pc:spChg chg="del">
          <ac:chgData name="Emelyn Ang" userId="d5b8bd39-e015-4b8c-ab24-0db29b9e9ca7" providerId="ADAL" clId="{C3FCEF7A-9477-4FED-8FA7-956F5FDCDEEE}" dt="2022-04-01T01:59:31.679" v="981" actId="478"/>
          <ac:spMkLst>
            <pc:docMk/>
            <pc:sldMk cId="574682087" sldId="367"/>
            <ac:spMk id="22" creationId="{3D5302A6-1220-4F9E-8313-190120A0818C}"/>
          </ac:spMkLst>
        </pc:spChg>
        <pc:picChg chg="add mod">
          <ac:chgData name="Emelyn Ang" userId="d5b8bd39-e015-4b8c-ab24-0db29b9e9ca7" providerId="ADAL" clId="{C3FCEF7A-9477-4FED-8FA7-956F5FDCDEEE}" dt="2022-04-01T02:06:52.681" v="1014" actId="14100"/>
          <ac:picMkLst>
            <pc:docMk/>
            <pc:sldMk cId="574682087" sldId="367"/>
            <ac:picMk id="6" creationId="{CFE7DC96-AA18-4DC1-9A34-609861A3EB42}"/>
          </ac:picMkLst>
        </pc:picChg>
        <pc:picChg chg="add mod">
          <ac:chgData name="Emelyn Ang" userId="d5b8bd39-e015-4b8c-ab24-0db29b9e9ca7" providerId="ADAL" clId="{C3FCEF7A-9477-4FED-8FA7-956F5FDCDEEE}" dt="2022-04-01T02:07:31.273" v="1018" actId="14100"/>
          <ac:picMkLst>
            <pc:docMk/>
            <pc:sldMk cId="574682087" sldId="367"/>
            <ac:picMk id="12" creationId="{5DDAF92A-525E-4967-A58C-8DFEE283D5D0}"/>
          </ac:picMkLst>
        </pc:picChg>
        <pc:picChg chg="del">
          <ac:chgData name="Emelyn Ang" userId="d5b8bd39-e015-4b8c-ab24-0db29b9e9ca7" providerId="ADAL" clId="{C3FCEF7A-9477-4FED-8FA7-956F5FDCDEEE}" dt="2022-04-01T01:59:30.271" v="980" actId="478"/>
          <ac:picMkLst>
            <pc:docMk/>
            <pc:sldMk cId="574682087" sldId="367"/>
            <ac:picMk id="19" creationId="{D3B8F88C-9E0F-45F4-A72D-42C9A14C422F}"/>
          </ac:picMkLst>
        </pc:picChg>
      </pc:sldChg>
      <pc:sldChg chg="del">
        <pc:chgData name="Emelyn Ang" userId="d5b8bd39-e015-4b8c-ab24-0db29b9e9ca7" providerId="ADAL" clId="{C3FCEF7A-9477-4FED-8FA7-956F5FDCDEEE}" dt="2022-04-01T02:09:17.076" v="1061" actId="47"/>
        <pc:sldMkLst>
          <pc:docMk/>
          <pc:sldMk cId="1286266128" sldId="368"/>
        </pc:sldMkLst>
      </pc:sldChg>
      <pc:sldChg chg="delSp del mod">
        <pc:chgData name="Emelyn Ang" userId="d5b8bd39-e015-4b8c-ab24-0db29b9e9ca7" providerId="ADAL" clId="{C3FCEF7A-9477-4FED-8FA7-956F5FDCDEEE}" dt="2022-04-01T01:30:40.361" v="773" actId="47"/>
        <pc:sldMkLst>
          <pc:docMk/>
          <pc:sldMk cId="3413807247" sldId="370"/>
        </pc:sldMkLst>
        <pc:spChg chg="del">
          <ac:chgData name="Emelyn Ang" userId="d5b8bd39-e015-4b8c-ab24-0db29b9e9ca7" providerId="ADAL" clId="{C3FCEF7A-9477-4FED-8FA7-956F5FDCDEEE}" dt="2022-04-01T01:30:11.050" v="766" actId="21"/>
          <ac:spMkLst>
            <pc:docMk/>
            <pc:sldMk cId="3413807247" sldId="370"/>
            <ac:spMk id="21" creationId="{4DBDE4D9-6054-4071-AA66-E7E8E035AF66}"/>
          </ac:spMkLst>
        </pc:spChg>
        <pc:picChg chg="del">
          <ac:chgData name="Emelyn Ang" userId="d5b8bd39-e015-4b8c-ab24-0db29b9e9ca7" providerId="ADAL" clId="{C3FCEF7A-9477-4FED-8FA7-956F5FDCDEEE}" dt="2022-04-01T01:28:48.666" v="747" actId="21"/>
          <ac:picMkLst>
            <pc:docMk/>
            <pc:sldMk cId="3413807247" sldId="370"/>
            <ac:picMk id="15" creationId="{32B9C290-DA38-497E-B1E7-C07922DEFC77}"/>
          </ac:picMkLst>
        </pc:picChg>
        <pc:picChg chg="del">
          <ac:chgData name="Emelyn Ang" userId="d5b8bd39-e015-4b8c-ab24-0db29b9e9ca7" providerId="ADAL" clId="{C3FCEF7A-9477-4FED-8FA7-956F5FDCDEEE}" dt="2022-04-01T01:28:48.666" v="747" actId="21"/>
          <ac:picMkLst>
            <pc:docMk/>
            <pc:sldMk cId="3413807247" sldId="370"/>
            <ac:picMk id="17" creationId="{45DED5C1-8771-46BD-880C-9894EAC9D8D8}"/>
          </ac:picMkLst>
        </pc:picChg>
        <pc:cxnChg chg="del">
          <ac:chgData name="Emelyn Ang" userId="d5b8bd39-e015-4b8c-ab24-0db29b9e9ca7" providerId="ADAL" clId="{C3FCEF7A-9477-4FED-8FA7-956F5FDCDEEE}" dt="2022-04-01T01:30:11.050" v="766" actId="21"/>
          <ac:cxnSpMkLst>
            <pc:docMk/>
            <pc:sldMk cId="3413807247" sldId="370"/>
            <ac:cxnSpMk id="20" creationId="{52EE7684-7301-4FB4-9D01-259C7498EE57}"/>
          </ac:cxnSpMkLst>
        </pc:cxnChg>
      </pc:sldChg>
      <pc:sldChg chg="modSp mod">
        <pc:chgData name="Emelyn Ang" userId="d5b8bd39-e015-4b8c-ab24-0db29b9e9ca7" providerId="ADAL" clId="{C3FCEF7A-9477-4FED-8FA7-956F5FDCDEEE}" dt="2022-04-01T03:52:23.796" v="1648" actId="14826"/>
        <pc:sldMkLst>
          <pc:docMk/>
          <pc:sldMk cId="756804801" sldId="372"/>
        </pc:sldMkLst>
        <pc:spChg chg="mod">
          <ac:chgData name="Emelyn Ang" userId="d5b8bd39-e015-4b8c-ab24-0db29b9e9ca7" providerId="ADAL" clId="{C3FCEF7A-9477-4FED-8FA7-956F5FDCDEEE}" dt="2022-03-31T08:03:14.192" v="363" actId="20577"/>
          <ac:spMkLst>
            <pc:docMk/>
            <pc:sldMk cId="756804801" sldId="372"/>
            <ac:spMk id="2" creationId="{EE6CFE35-825A-4DE4-875D-E495CE047F55}"/>
          </ac:spMkLst>
        </pc:spChg>
        <pc:spChg chg="mod">
          <ac:chgData name="Emelyn Ang" userId="d5b8bd39-e015-4b8c-ab24-0db29b9e9ca7" providerId="ADAL" clId="{C3FCEF7A-9477-4FED-8FA7-956F5FDCDEEE}" dt="2022-03-31T08:10:57.202" v="372" actId="20577"/>
          <ac:spMkLst>
            <pc:docMk/>
            <pc:sldMk cId="756804801" sldId="372"/>
            <ac:spMk id="4" creationId="{0978BFD9-FE0F-4B14-8D76-763834AA28C8}"/>
          </ac:spMkLst>
        </pc:spChg>
        <pc:spChg chg="mod">
          <ac:chgData name="Emelyn Ang" userId="d5b8bd39-e015-4b8c-ab24-0db29b9e9ca7" providerId="ADAL" clId="{C3FCEF7A-9477-4FED-8FA7-956F5FDCDEEE}" dt="2022-03-31T10:09:14.017" v="560" actId="207"/>
          <ac:spMkLst>
            <pc:docMk/>
            <pc:sldMk cId="756804801" sldId="372"/>
            <ac:spMk id="10" creationId="{7CD8ED6A-5C60-4038-B744-7BC2AA9AFB0A}"/>
          </ac:spMkLst>
        </pc:spChg>
        <pc:graphicFrameChg chg="mod modGraphic">
          <ac:chgData name="Emelyn Ang" userId="d5b8bd39-e015-4b8c-ab24-0db29b9e9ca7" providerId="ADAL" clId="{C3FCEF7A-9477-4FED-8FA7-956F5FDCDEEE}" dt="2022-04-01T02:57:37.150" v="1438" actId="20577"/>
          <ac:graphicFrameMkLst>
            <pc:docMk/>
            <pc:sldMk cId="756804801" sldId="372"/>
            <ac:graphicFrameMk id="8" creationId="{446C17EB-64A5-4EFB-920D-E6AEE488DE2D}"/>
          </ac:graphicFrameMkLst>
        </pc:graphicFrameChg>
        <pc:picChg chg="mod">
          <ac:chgData name="Emelyn Ang" userId="d5b8bd39-e015-4b8c-ab24-0db29b9e9ca7" providerId="ADAL" clId="{C3FCEF7A-9477-4FED-8FA7-956F5FDCDEEE}" dt="2022-04-01T03:52:23.796" v="1648" actId="14826"/>
          <ac:picMkLst>
            <pc:docMk/>
            <pc:sldMk cId="756804801" sldId="372"/>
            <ac:picMk id="6" creationId="{2B8A624B-BFA5-485C-9523-6B640EA10748}"/>
          </ac:picMkLst>
        </pc:picChg>
        <pc:picChg chg="mod">
          <ac:chgData name="Emelyn Ang" userId="d5b8bd39-e015-4b8c-ab24-0db29b9e9ca7" providerId="ADAL" clId="{C3FCEF7A-9477-4FED-8FA7-956F5FDCDEEE}" dt="2022-04-01T03:52:03.888" v="1647" actId="1076"/>
          <ac:picMkLst>
            <pc:docMk/>
            <pc:sldMk cId="756804801" sldId="372"/>
            <ac:picMk id="7" creationId="{B9BE04AF-07B3-4A7D-B1F0-EBF048B8C695}"/>
          </ac:picMkLst>
        </pc:picChg>
      </pc:sldChg>
      <pc:sldChg chg="modSp mod">
        <pc:chgData name="Emelyn Ang" userId="d5b8bd39-e015-4b8c-ab24-0db29b9e9ca7" providerId="ADAL" clId="{C3FCEF7A-9477-4FED-8FA7-956F5FDCDEEE}" dt="2022-04-01T03:58:46.450" v="1681" actId="14100"/>
        <pc:sldMkLst>
          <pc:docMk/>
          <pc:sldMk cId="1553526057" sldId="373"/>
        </pc:sldMkLst>
        <pc:picChg chg="mod">
          <ac:chgData name="Emelyn Ang" userId="d5b8bd39-e015-4b8c-ab24-0db29b9e9ca7" providerId="ADAL" clId="{C3FCEF7A-9477-4FED-8FA7-956F5FDCDEEE}" dt="2022-04-01T03:58:46.450" v="1681" actId="14100"/>
          <ac:picMkLst>
            <pc:docMk/>
            <pc:sldMk cId="1553526057" sldId="373"/>
            <ac:picMk id="7" creationId="{4FFA9918-B21D-4DDD-B346-50F8C2469D3B}"/>
          </ac:picMkLst>
        </pc:picChg>
      </pc:sldChg>
      <pc:sldChg chg="modSp mod">
        <pc:chgData name="Emelyn Ang" userId="d5b8bd39-e015-4b8c-ab24-0db29b9e9ca7" providerId="ADAL" clId="{C3FCEF7A-9477-4FED-8FA7-956F5FDCDEEE}" dt="2022-03-31T01:50:10.505" v="29" actId="20577"/>
        <pc:sldMkLst>
          <pc:docMk/>
          <pc:sldMk cId="3174182513" sldId="387"/>
        </pc:sldMkLst>
        <pc:spChg chg="mod">
          <ac:chgData name="Emelyn Ang" userId="d5b8bd39-e015-4b8c-ab24-0db29b9e9ca7" providerId="ADAL" clId="{C3FCEF7A-9477-4FED-8FA7-956F5FDCDEEE}" dt="2022-03-31T01:50:10.505" v="29" actId="20577"/>
          <ac:spMkLst>
            <pc:docMk/>
            <pc:sldMk cId="3174182513" sldId="387"/>
            <ac:spMk id="2" creationId="{76B2FCFC-9777-4FC3-9BFE-D661BDE3100D}"/>
          </ac:spMkLst>
        </pc:spChg>
      </pc:sldChg>
      <pc:sldChg chg="addSp modSp mod">
        <pc:chgData name="Emelyn Ang" userId="d5b8bd39-e015-4b8c-ab24-0db29b9e9ca7" providerId="ADAL" clId="{C3FCEF7A-9477-4FED-8FA7-956F5FDCDEEE}" dt="2022-03-31T10:31:15.543" v="616" actId="207"/>
        <pc:sldMkLst>
          <pc:docMk/>
          <pc:sldMk cId="2706698899" sldId="394"/>
        </pc:sldMkLst>
        <pc:spChg chg="mod ord">
          <ac:chgData name="Emelyn Ang" userId="d5b8bd39-e015-4b8c-ab24-0db29b9e9ca7" providerId="ADAL" clId="{C3FCEF7A-9477-4FED-8FA7-956F5FDCDEEE}" dt="2022-03-31T10:31:04.427" v="615" actId="1076"/>
          <ac:spMkLst>
            <pc:docMk/>
            <pc:sldMk cId="2706698899" sldId="394"/>
            <ac:spMk id="2" creationId="{714DF9E5-6FE2-4D34-A6E7-0739FB69547F}"/>
          </ac:spMkLst>
        </pc:spChg>
        <pc:spChg chg="mod">
          <ac:chgData name="Emelyn Ang" userId="d5b8bd39-e015-4b8c-ab24-0db29b9e9ca7" providerId="ADAL" clId="{C3FCEF7A-9477-4FED-8FA7-956F5FDCDEEE}" dt="2022-03-31T10:31:15.543" v="616" actId="207"/>
          <ac:spMkLst>
            <pc:docMk/>
            <pc:sldMk cId="2706698899" sldId="394"/>
            <ac:spMk id="5" creationId="{4873BF9C-E8A2-40F3-99F6-5D61344C791E}"/>
          </ac:spMkLst>
        </pc:spChg>
        <pc:picChg chg="add mod">
          <ac:chgData name="Emelyn Ang" userId="d5b8bd39-e015-4b8c-ab24-0db29b9e9ca7" providerId="ADAL" clId="{C3FCEF7A-9477-4FED-8FA7-956F5FDCDEEE}" dt="2022-03-31T10:29:14.411" v="584" actId="14100"/>
          <ac:picMkLst>
            <pc:docMk/>
            <pc:sldMk cId="2706698899" sldId="394"/>
            <ac:picMk id="7" creationId="{FD5ECF2D-BC2E-488E-9FAA-EB8DC3D91763}"/>
          </ac:picMkLst>
        </pc:picChg>
        <pc:picChg chg="add mod">
          <ac:chgData name="Emelyn Ang" userId="d5b8bd39-e015-4b8c-ab24-0db29b9e9ca7" providerId="ADAL" clId="{C3FCEF7A-9477-4FED-8FA7-956F5FDCDEEE}" dt="2022-03-31T10:31:02.045" v="614" actId="1076"/>
          <ac:picMkLst>
            <pc:docMk/>
            <pc:sldMk cId="2706698899" sldId="394"/>
            <ac:picMk id="9" creationId="{B977612B-45CD-4BD2-B183-010A87C0033E}"/>
          </ac:picMkLst>
        </pc:picChg>
        <pc:picChg chg="add mod">
          <ac:chgData name="Emelyn Ang" userId="d5b8bd39-e015-4b8c-ab24-0db29b9e9ca7" providerId="ADAL" clId="{C3FCEF7A-9477-4FED-8FA7-956F5FDCDEEE}" dt="2022-03-31T10:30:40.923" v="605" actId="1076"/>
          <ac:picMkLst>
            <pc:docMk/>
            <pc:sldMk cId="2706698899" sldId="394"/>
            <ac:picMk id="11" creationId="{E60E8061-4435-4A87-811A-32ABF9083E16}"/>
          </ac:picMkLst>
        </pc:picChg>
      </pc:sldChg>
      <pc:sldChg chg="delSp del mod">
        <pc:chgData name="Emelyn Ang" userId="d5b8bd39-e015-4b8c-ab24-0db29b9e9ca7" providerId="ADAL" clId="{C3FCEF7A-9477-4FED-8FA7-956F5FDCDEEE}" dt="2022-04-01T01:40:28.125" v="961" actId="47"/>
        <pc:sldMkLst>
          <pc:docMk/>
          <pc:sldMk cId="1560088464" sldId="396"/>
        </pc:sldMkLst>
        <pc:picChg chg="del">
          <ac:chgData name="Emelyn Ang" userId="d5b8bd39-e015-4b8c-ab24-0db29b9e9ca7" providerId="ADAL" clId="{C3FCEF7A-9477-4FED-8FA7-956F5FDCDEEE}" dt="2022-04-01T01:31:17.611" v="812" actId="21"/>
          <ac:picMkLst>
            <pc:docMk/>
            <pc:sldMk cId="1560088464" sldId="396"/>
            <ac:picMk id="11" creationId="{4335C3E5-0B5A-412C-B2A0-4A8EC8268CCB}"/>
          </ac:picMkLst>
        </pc:picChg>
        <pc:picChg chg="del">
          <ac:chgData name="Emelyn Ang" userId="d5b8bd39-e015-4b8c-ab24-0db29b9e9ca7" providerId="ADAL" clId="{C3FCEF7A-9477-4FED-8FA7-956F5FDCDEEE}" dt="2022-04-01T01:31:17.611" v="812" actId="21"/>
          <ac:picMkLst>
            <pc:docMk/>
            <pc:sldMk cId="1560088464" sldId="396"/>
            <ac:picMk id="17" creationId="{45DED5C1-8771-46BD-880C-9894EAC9D8D8}"/>
          </ac:picMkLst>
        </pc:picChg>
      </pc:sldChg>
      <pc:sldChg chg="addSp delSp modSp mod">
        <pc:chgData name="Emelyn Ang" userId="d5b8bd39-e015-4b8c-ab24-0db29b9e9ca7" providerId="ADAL" clId="{C3FCEF7A-9477-4FED-8FA7-956F5FDCDEEE}" dt="2022-04-01T01:26:17.391" v="706"/>
        <pc:sldMkLst>
          <pc:docMk/>
          <pc:sldMk cId="2050097275" sldId="398"/>
        </pc:sldMkLst>
        <pc:spChg chg="mod">
          <ac:chgData name="Emelyn Ang" userId="d5b8bd39-e015-4b8c-ab24-0db29b9e9ca7" providerId="ADAL" clId="{C3FCEF7A-9477-4FED-8FA7-956F5FDCDEEE}" dt="2022-04-01T01:25:50.332" v="702" actId="14100"/>
          <ac:spMkLst>
            <pc:docMk/>
            <pc:sldMk cId="2050097275" sldId="398"/>
            <ac:spMk id="2" creationId="{114AA85B-6DB2-4B23-9AA8-9C0D57900C88}"/>
          </ac:spMkLst>
        </pc:spChg>
        <pc:spChg chg="del">
          <ac:chgData name="Emelyn Ang" userId="d5b8bd39-e015-4b8c-ab24-0db29b9e9ca7" providerId="ADAL" clId="{C3FCEF7A-9477-4FED-8FA7-956F5FDCDEEE}" dt="2022-04-01T01:21:19.412" v="621" actId="478"/>
          <ac:spMkLst>
            <pc:docMk/>
            <pc:sldMk cId="2050097275" sldId="398"/>
            <ac:spMk id="6" creationId="{7E5A4CF5-8C47-4388-9FEF-24E2AD95CDBF}"/>
          </ac:spMkLst>
        </pc:spChg>
        <pc:spChg chg="mod">
          <ac:chgData name="Emelyn Ang" userId="d5b8bd39-e015-4b8c-ab24-0db29b9e9ca7" providerId="ADAL" clId="{C3FCEF7A-9477-4FED-8FA7-956F5FDCDEEE}" dt="2022-04-01T01:26:02.553" v="703" actId="207"/>
          <ac:spMkLst>
            <pc:docMk/>
            <pc:sldMk cId="2050097275" sldId="398"/>
            <ac:spMk id="11" creationId="{B039F836-A6E1-4677-A24A-CB7CA4647354}"/>
          </ac:spMkLst>
        </pc:spChg>
        <pc:spChg chg="add mod">
          <ac:chgData name="Emelyn Ang" userId="d5b8bd39-e015-4b8c-ab24-0db29b9e9ca7" providerId="ADAL" clId="{C3FCEF7A-9477-4FED-8FA7-956F5FDCDEEE}" dt="2022-04-01T01:23:49.329" v="634" actId="27636"/>
          <ac:spMkLst>
            <pc:docMk/>
            <pc:sldMk cId="2050097275" sldId="398"/>
            <ac:spMk id="17" creationId="{2289E251-0E6C-4943-B7BD-10D8BFB74E4D}"/>
          </ac:spMkLst>
        </pc:spChg>
        <pc:spChg chg="add mod">
          <ac:chgData name="Emelyn Ang" userId="d5b8bd39-e015-4b8c-ab24-0db29b9e9ca7" providerId="ADAL" clId="{C3FCEF7A-9477-4FED-8FA7-956F5FDCDEEE}" dt="2022-04-01T01:25:20.773" v="692" actId="404"/>
          <ac:spMkLst>
            <pc:docMk/>
            <pc:sldMk cId="2050097275" sldId="398"/>
            <ac:spMk id="18" creationId="{EB124C84-009A-468D-9224-308C3340F735}"/>
          </ac:spMkLst>
        </pc:spChg>
        <pc:spChg chg="add mod">
          <ac:chgData name="Emelyn Ang" userId="d5b8bd39-e015-4b8c-ab24-0db29b9e9ca7" providerId="ADAL" clId="{C3FCEF7A-9477-4FED-8FA7-956F5FDCDEEE}" dt="2022-04-01T01:25:31.300" v="697" actId="1076"/>
          <ac:spMkLst>
            <pc:docMk/>
            <pc:sldMk cId="2050097275" sldId="398"/>
            <ac:spMk id="21" creationId="{0BA0858B-40AD-4C13-A3BF-D17001323CF5}"/>
          </ac:spMkLst>
        </pc:spChg>
        <pc:graphicFrameChg chg="del">
          <ac:chgData name="Emelyn Ang" userId="d5b8bd39-e015-4b8c-ab24-0db29b9e9ca7" providerId="ADAL" clId="{C3FCEF7A-9477-4FED-8FA7-956F5FDCDEEE}" dt="2022-04-01T01:21:08.107" v="617" actId="478"/>
          <ac:graphicFrameMkLst>
            <pc:docMk/>
            <pc:sldMk cId="2050097275" sldId="398"/>
            <ac:graphicFrameMk id="9" creationId="{9AD816FC-69FB-466F-8478-387379354609}"/>
          </ac:graphicFrameMkLst>
        </pc:graphicFrameChg>
        <pc:graphicFrameChg chg="mod modGraphic">
          <ac:chgData name="Emelyn Ang" userId="d5b8bd39-e015-4b8c-ab24-0db29b9e9ca7" providerId="ADAL" clId="{C3FCEF7A-9477-4FED-8FA7-956F5FDCDEEE}" dt="2022-04-01T01:26:17.391" v="706"/>
          <ac:graphicFrameMkLst>
            <pc:docMk/>
            <pc:sldMk cId="2050097275" sldId="398"/>
            <ac:graphicFrameMk id="15" creationId="{8ED2FF17-724A-46EF-8B53-46D0B667A788}"/>
          </ac:graphicFrameMkLst>
        </pc:graphicFrameChg>
        <pc:picChg chg="add mod ord">
          <ac:chgData name="Emelyn Ang" userId="d5b8bd39-e015-4b8c-ab24-0db29b9e9ca7" providerId="ADAL" clId="{C3FCEF7A-9477-4FED-8FA7-956F5FDCDEEE}" dt="2022-04-01T01:24:42.534" v="669" actId="1076"/>
          <ac:picMkLst>
            <pc:docMk/>
            <pc:sldMk cId="2050097275" sldId="398"/>
            <ac:picMk id="7" creationId="{36586CF7-5869-48DC-9D26-C1DEFF16D67A}"/>
          </ac:picMkLst>
        </pc:picChg>
        <pc:cxnChg chg="add mod">
          <ac:chgData name="Emelyn Ang" userId="d5b8bd39-e015-4b8c-ab24-0db29b9e9ca7" providerId="ADAL" clId="{C3FCEF7A-9477-4FED-8FA7-956F5FDCDEEE}" dt="2022-04-01T01:24:59.190" v="675" actId="1038"/>
          <ac:cxnSpMkLst>
            <pc:docMk/>
            <pc:sldMk cId="2050097275" sldId="398"/>
            <ac:cxnSpMk id="10" creationId="{9C23FB12-5AB2-43B8-9383-9258DCF04BCF}"/>
          </ac:cxnSpMkLst>
        </pc:cxnChg>
        <pc:cxnChg chg="add mod">
          <ac:chgData name="Emelyn Ang" userId="d5b8bd39-e015-4b8c-ab24-0db29b9e9ca7" providerId="ADAL" clId="{C3FCEF7A-9477-4FED-8FA7-956F5FDCDEEE}" dt="2022-04-01T01:25:35.685" v="701" actId="1036"/>
          <ac:cxnSpMkLst>
            <pc:docMk/>
            <pc:sldMk cId="2050097275" sldId="398"/>
            <ac:cxnSpMk id="20" creationId="{EF9D3FEF-B976-400C-8698-04B2EF8A70DB}"/>
          </ac:cxnSpMkLst>
        </pc:cxnChg>
      </pc:sldChg>
      <pc:sldChg chg="addSp delSp modSp new mod ord">
        <pc:chgData name="Emelyn Ang" userId="d5b8bd39-e015-4b8c-ab24-0db29b9e9ca7" providerId="ADAL" clId="{C3FCEF7A-9477-4FED-8FA7-956F5FDCDEEE}" dt="2022-03-31T10:08:38.048" v="559" actId="14100"/>
        <pc:sldMkLst>
          <pc:docMk/>
          <pc:sldMk cId="836194933" sldId="399"/>
        </pc:sldMkLst>
        <pc:spChg chg="mod">
          <ac:chgData name="Emelyn Ang" userId="d5b8bd39-e015-4b8c-ab24-0db29b9e9ca7" providerId="ADAL" clId="{C3FCEF7A-9477-4FED-8FA7-956F5FDCDEEE}" dt="2022-03-31T10:08:38.048" v="559" actId="14100"/>
          <ac:spMkLst>
            <pc:docMk/>
            <pc:sldMk cId="836194933" sldId="399"/>
            <ac:spMk id="2" creationId="{E3796A50-52D6-4587-A02E-684D99B1442D}"/>
          </ac:spMkLst>
        </pc:spChg>
        <pc:spChg chg="mod">
          <ac:chgData name="Emelyn Ang" userId="d5b8bd39-e015-4b8c-ab24-0db29b9e9ca7" providerId="ADAL" clId="{C3FCEF7A-9477-4FED-8FA7-956F5FDCDEEE}" dt="2022-03-31T03:05:30.583" v="223" actId="20577"/>
          <ac:spMkLst>
            <pc:docMk/>
            <pc:sldMk cId="836194933" sldId="399"/>
            <ac:spMk id="4" creationId="{7C3CE381-4445-49A4-8FAB-BCFD811B31A0}"/>
          </ac:spMkLst>
        </pc:spChg>
        <pc:spChg chg="mod">
          <ac:chgData name="Emelyn Ang" userId="d5b8bd39-e015-4b8c-ab24-0db29b9e9ca7" providerId="ADAL" clId="{C3FCEF7A-9477-4FED-8FA7-956F5FDCDEEE}" dt="2022-03-31T10:08:33.043" v="558" actId="207"/>
          <ac:spMkLst>
            <pc:docMk/>
            <pc:sldMk cId="836194933" sldId="399"/>
            <ac:spMk id="9" creationId="{58455B62-317B-445A-812A-50B73C7FA15F}"/>
          </ac:spMkLst>
        </pc:spChg>
        <pc:spChg chg="del">
          <ac:chgData name="Emelyn Ang" userId="d5b8bd39-e015-4b8c-ab24-0db29b9e9ca7" providerId="ADAL" clId="{C3FCEF7A-9477-4FED-8FA7-956F5FDCDEEE}" dt="2022-03-31T09:39:37.716" v="430" actId="478"/>
          <ac:spMkLst>
            <pc:docMk/>
            <pc:sldMk cId="836194933" sldId="399"/>
            <ac:spMk id="10" creationId="{89B74667-9E93-44B1-AD8D-75CDB926583C}"/>
          </ac:spMkLst>
        </pc:spChg>
        <pc:spChg chg="del">
          <ac:chgData name="Emelyn Ang" userId="d5b8bd39-e015-4b8c-ab24-0db29b9e9ca7" providerId="ADAL" clId="{C3FCEF7A-9477-4FED-8FA7-956F5FDCDEEE}" dt="2022-03-31T09:57:44.359" v="456" actId="478"/>
          <ac:spMkLst>
            <pc:docMk/>
            <pc:sldMk cId="836194933" sldId="399"/>
            <ac:spMk id="11" creationId="{5B3BDD24-A0C5-42CD-B6C9-5D346FCD7903}"/>
          </ac:spMkLst>
        </pc:spChg>
        <pc:graphicFrameChg chg="add mod">
          <ac:chgData name="Emelyn Ang" userId="d5b8bd39-e015-4b8c-ab24-0db29b9e9ca7" providerId="ADAL" clId="{C3FCEF7A-9477-4FED-8FA7-956F5FDCDEEE}" dt="2022-03-31T09:07:30.734" v="425"/>
          <ac:graphicFrameMkLst>
            <pc:docMk/>
            <pc:sldMk cId="836194933" sldId="399"/>
            <ac:graphicFrameMk id="7" creationId="{F6BC921A-06BD-4949-971B-114C22ED538B}"/>
          </ac:graphicFrameMkLst>
        </pc:graphicFrameChg>
        <pc:graphicFrameChg chg="add mod">
          <ac:chgData name="Emelyn Ang" userId="d5b8bd39-e015-4b8c-ab24-0db29b9e9ca7" providerId="ADAL" clId="{C3FCEF7A-9477-4FED-8FA7-956F5FDCDEEE}" dt="2022-03-31T09:58:49.053" v="471"/>
          <ac:graphicFrameMkLst>
            <pc:docMk/>
            <pc:sldMk cId="836194933" sldId="399"/>
            <ac:graphicFrameMk id="12" creationId="{B3769A59-0A96-459F-9926-DFDB6FABAB28}"/>
          </ac:graphicFrameMkLst>
        </pc:graphicFrameChg>
        <pc:picChg chg="add mod">
          <ac:chgData name="Emelyn Ang" userId="d5b8bd39-e015-4b8c-ab24-0db29b9e9ca7" providerId="ADAL" clId="{C3FCEF7A-9477-4FED-8FA7-956F5FDCDEEE}" dt="2022-03-31T10:06:22.784" v="535" actId="14100"/>
          <ac:picMkLst>
            <pc:docMk/>
            <pc:sldMk cId="836194933" sldId="399"/>
            <ac:picMk id="5" creationId="{8F900FF9-0723-4972-851B-C007D004C876}"/>
          </ac:picMkLst>
        </pc:picChg>
        <pc:picChg chg="add mod">
          <ac:chgData name="Emelyn Ang" userId="d5b8bd39-e015-4b8c-ab24-0db29b9e9ca7" providerId="ADAL" clId="{C3FCEF7A-9477-4FED-8FA7-956F5FDCDEEE}" dt="2022-03-31T10:06:43.280" v="540" actId="14100"/>
          <ac:picMkLst>
            <pc:docMk/>
            <pc:sldMk cId="836194933" sldId="399"/>
            <ac:picMk id="6" creationId="{6F897C0A-DAA6-4214-93DA-F43D315DF69C}"/>
          </ac:picMkLst>
        </pc:picChg>
        <pc:picChg chg="add mod">
          <ac:chgData name="Emelyn Ang" userId="d5b8bd39-e015-4b8c-ab24-0db29b9e9ca7" providerId="ADAL" clId="{C3FCEF7A-9477-4FED-8FA7-956F5FDCDEEE}" dt="2022-03-31T10:06:55.752" v="542" actId="1076"/>
          <ac:picMkLst>
            <pc:docMk/>
            <pc:sldMk cId="836194933" sldId="399"/>
            <ac:picMk id="7" creationId="{A14E88BD-FC31-4DE3-9665-33159E6DF641}"/>
          </ac:picMkLst>
        </pc:picChg>
        <pc:picChg chg="add del mod">
          <ac:chgData name="Emelyn Ang" userId="d5b8bd39-e015-4b8c-ab24-0db29b9e9ca7" providerId="ADAL" clId="{C3FCEF7A-9477-4FED-8FA7-956F5FDCDEEE}" dt="2022-03-31T09:55:25.590" v="443" actId="478"/>
          <ac:picMkLst>
            <pc:docMk/>
            <pc:sldMk cId="836194933" sldId="399"/>
            <ac:picMk id="8" creationId="{FC1C7384-619D-4492-9528-D760ADE602D1}"/>
          </ac:picMkLst>
        </pc:picChg>
        <pc:picChg chg="add del mod ord">
          <ac:chgData name="Emelyn Ang" userId="d5b8bd39-e015-4b8c-ab24-0db29b9e9ca7" providerId="ADAL" clId="{C3FCEF7A-9477-4FED-8FA7-956F5FDCDEEE}" dt="2022-03-31T10:06:47.832" v="541" actId="478"/>
          <ac:picMkLst>
            <pc:docMk/>
            <pc:sldMk cId="836194933" sldId="399"/>
            <ac:picMk id="13" creationId="{63CC890A-EAFF-4F4A-868F-D905304904A2}"/>
          </ac:picMkLst>
        </pc:picChg>
        <pc:picChg chg="add mod">
          <ac:chgData name="Emelyn Ang" userId="d5b8bd39-e015-4b8c-ab24-0db29b9e9ca7" providerId="ADAL" clId="{C3FCEF7A-9477-4FED-8FA7-956F5FDCDEEE}" dt="2022-03-31T10:08:10.992" v="556" actId="1076"/>
          <ac:picMkLst>
            <pc:docMk/>
            <pc:sldMk cId="836194933" sldId="399"/>
            <ac:picMk id="14" creationId="{8E9785DC-95FB-451A-A3FE-499942DD4A0B}"/>
          </ac:picMkLst>
        </pc:picChg>
      </pc:sldChg>
      <pc:sldChg chg="delSp modSp add mod">
        <pc:chgData name="Emelyn Ang" userId="d5b8bd39-e015-4b8c-ab24-0db29b9e9ca7" providerId="ADAL" clId="{C3FCEF7A-9477-4FED-8FA7-956F5FDCDEEE}" dt="2022-04-01T03:53:00.113" v="1651" actId="14100"/>
        <pc:sldMkLst>
          <pc:docMk/>
          <pc:sldMk cId="3093237157" sldId="401"/>
        </pc:sldMkLst>
        <pc:spChg chg="mod">
          <ac:chgData name="Emelyn Ang" userId="d5b8bd39-e015-4b8c-ab24-0db29b9e9ca7" providerId="ADAL" clId="{C3FCEF7A-9477-4FED-8FA7-956F5FDCDEEE}" dt="2022-03-31T08:13:17.923" v="422" actId="20577"/>
          <ac:spMkLst>
            <pc:docMk/>
            <pc:sldMk cId="3093237157" sldId="401"/>
            <ac:spMk id="2" creationId="{EE6CFE35-825A-4DE4-875D-E495CE047F55}"/>
          </ac:spMkLst>
        </pc:spChg>
        <pc:spChg chg="mod">
          <ac:chgData name="Emelyn Ang" userId="d5b8bd39-e015-4b8c-ab24-0db29b9e9ca7" providerId="ADAL" clId="{C3FCEF7A-9477-4FED-8FA7-956F5FDCDEEE}" dt="2022-03-31T08:11:36.978" v="383" actId="20577"/>
          <ac:spMkLst>
            <pc:docMk/>
            <pc:sldMk cId="3093237157" sldId="401"/>
            <ac:spMk id="4" creationId="{0978BFD9-FE0F-4B14-8D76-763834AA28C8}"/>
          </ac:spMkLst>
        </pc:spChg>
        <pc:spChg chg="mod">
          <ac:chgData name="Emelyn Ang" userId="d5b8bd39-e015-4b8c-ab24-0db29b9e9ca7" providerId="ADAL" clId="{C3FCEF7A-9477-4FED-8FA7-956F5FDCDEEE}" dt="2022-03-31T10:09:19" v="561" actId="207"/>
          <ac:spMkLst>
            <pc:docMk/>
            <pc:sldMk cId="3093237157" sldId="401"/>
            <ac:spMk id="9" creationId="{BAD3CA29-81F2-4B97-A416-B7734C5D52E4}"/>
          </ac:spMkLst>
        </pc:spChg>
        <pc:graphicFrameChg chg="del">
          <ac:chgData name="Emelyn Ang" userId="d5b8bd39-e015-4b8c-ab24-0db29b9e9ca7" providerId="ADAL" clId="{C3FCEF7A-9477-4FED-8FA7-956F5FDCDEEE}" dt="2022-03-31T08:12:53.155" v="396" actId="478"/>
          <ac:graphicFrameMkLst>
            <pc:docMk/>
            <pc:sldMk cId="3093237157" sldId="401"/>
            <ac:graphicFrameMk id="8" creationId="{446C17EB-64A5-4EFB-920D-E6AEE488DE2D}"/>
          </ac:graphicFrameMkLst>
        </pc:graphicFrameChg>
        <pc:picChg chg="mod">
          <ac:chgData name="Emelyn Ang" userId="d5b8bd39-e015-4b8c-ab24-0db29b9e9ca7" providerId="ADAL" clId="{C3FCEF7A-9477-4FED-8FA7-956F5FDCDEEE}" dt="2022-04-01T03:52:36.032" v="1649" actId="14826"/>
          <ac:picMkLst>
            <pc:docMk/>
            <pc:sldMk cId="3093237157" sldId="401"/>
            <ac:picMk id="6" creationId="{2B8A624B-BFA5-485C-9523-6B640EA10748}"/>
          </ac:picMkLst>
        </pc:picChg>
        <pc:picChg chg="mod">
          <ac:chgData name="Emelyn Ang" userId="d5b8bd39-e015-4b8c-ab24-0db29b9e9ca7" providerId="ADAL" clId="{C3FCEF7A-9477-4FED-8FA7-956F5FDCDEEE}" dt="2022-04-01T03:53:00.113" v="1651" actId="14100"/>
          <ac:picMkLst>
            <pc:docMk/>
            <pc:sldMk cId="3093237157" sldId="401"/>
            <ac:picMk id="7" creationId="{B9BE04AF-07B3-4A7D-B1F0-EBF048B8C695}"/>
          </ac:picMkLst>
        </pc:picChg>
      </pc:sldChg>
      <pc:sldChg chg="addSp modSp mod">
        <pc:chgData name="Emelyn Ang" userId="d5b8bd39-e015-4b8c-ab24-0db29b9e9ca7" providerId="ADAL" clId="{C3FCEF7A-9477-4FED-8FA7-956F5FDCDEEE}" dt="2022-04-01T03:05:07.766" v="1629"/>
        <pc:sldMkLst>
          <pc:docMk/>
          <pc:sldMk cId="3687695645" sldId="402"/>
        </pc:sldMkLst>
        <pc:spChg chg="mod">
          <ac:chgData name="Emelyn Ang" userId="d5b8bd39-e015-4b8c-ab24-0db29b9e9ca7" providerId="ADAL" clId="{C3FCEF7A-9477-4FED-8FA7-956F5FDCDEEE}" dt="2022-04-01T03:05:07.766" v="1629"/>
          <ac:spMkLst>
            <pc:docMk/>
            <pc:sldMk cId="3687695645" sldId="402"/>
            <ac:spMk id="2" creationId="{982A1451-178F-498A-9271-A9C811A5A890}"/>
          </ac:spMkLst>
        </pc:spChg>
        <pc:spChg chg="mod">
          <ac:chgData name="Emelyn Ang" userId="d5b8bd39-e015-4b8c-ab24-0db29b9e9ca7" providerId="ADAL" clId="{C3FCEF7A-9477-4FED-8FA7-956F5FDCDEEE}" dt="2022-04-01T02:41:16.011" v="1156" actId="20577"/>
          <ac:spMkLst>
            <pc:docMk/>
            <pc:sldMk cId="3687695645" sldId="402"/>
            <ac:spMk id="4" creationId="{6DA8D670-3447-4D04-88B9-EFD15B83EC7D}"/>
          </ac:spMkLst>
        </pc:spChg>
        <pc:spChg chg="mod">
          <ac:chgData name="Emelyn Ang" userId="d5b8bd39-e015-4b8c-ab24-0db29b9e9ca7" providerId="ADAL" clId="{C3FCEF7A-9477-4FED-8FA7-956F5FDCDEEE}" dt="2022-04-01T02:45:04.039" v="1182" actId="207"/>
          <ac:spMkLst>
            <pc:docMk/>
            <pc:sldMk cId="3687695645" sldId="402"/>
            <ac:spMk id="5" creationId="{1DFA2FAE-79BE-4E81-BDC7-349C9419B3F4}"/>
          </ac:spMkLst>
        </pc:spChg>
        <pc:picChg chg="add mod modCrop">
          <ac:chgData name="Emelyn Ang" userId="d5b8bd39-e015-4b8c-ab24-0db29b9e9ca7" providerId="ADAL" clId="{C3FCEF7A-9477-4FED-8FA7-956F5FDCDEEE}" dt="2022-04-01T02:43:09.706" v="1171" actId="1076"/>
          <ac:picMkLst>
            <pc:docMk/>
            <pc:sldMk cId="3687695645" sldId="402"/>
            <ac:picMk id="7" creationId="{D3DD1ABA-73B5-40F1-9639-DA4D88796300}"/>
          </ac:picMkLst>
        </pc:picChg>
      </pc:sldChg>
      <pc:sldChg chg="addSp modSp mod">
        <pc:chgData name="Emelyn Ang" userId="d5b8bd39-e015-4b8c-ab24-0db29b9e9ca7" providerId="ADAL" clId="{C3FCEF7A-9477-4FED-8FA7-956F5FDCDEEE}" dt="2022-04-01T02:56:36.014" v="1431" actId="20577"/>
        <pc:sldMkLst>
          <pc:docMk/>
          <pc:sldMk cId="462210477" sldId="404"/>
        </pc:sldMkLst>
        <pc:spChg chg="mod">
          <ac:chgData name="Emelyn Ang" userId="d5b8bd39-e015-4b8c-ab24-0db29b9e9ca7" providerId="ADAL" clId="{C3FCEF7A-9477-4FED-8FA7-956F5FDCDEEE}" dt="2022-04-01T02:56:36.014" v="1431" actId="20577"/>
          <ac:spMkLst>
            <pc:docMk/>
            <pc:sldMk cId="462210477" sldId="404"/>
            <ac:spMk id="2" creationId="{26B3CA57-D705-4045-B186-9A6C8D7D42A0}"/>
          </ac:spMkLst>
        </pc:spChg>
        <pc:spChg chg="mod">
          <ac:chgData name="Emelyn Ang" userId="d5b8bd39-e015-4b8c-ab24-0db29b9e9ca7" providerId="ADAL" clId="{C3FCEF7A-9477-4FED-8FA7-956F5FDCDEEE}" dt="2022-04-01T02:53:18.668" v="1282" actId="20577"/>
          <ac:spMkLst>
            <pc:docMk/>
            <pc:sldMk cId="462210477" sldId="404"/>
            <ac:spMk id="4" creationId="{ECEA5162-3F1F-474D-B3B0-B34FA343CAD9}"/>
          </ac:spMkLst>
        </pc:spChg>
        <pc:picChg chg="add mod modCrop">
          <ac:chgData name="Emelyn Ang" userId="d5b8bd39-e015-4b8c-ab24-0db29b9e9ca7" providerId="ADAL" clId="{C3FCEF7A-9477-4FED-8FA7-956F5FDCDEEE}" dt="2022-04-01T02:55:08.837" v="1420" actId="1076"/>
          <ac:picMkLst>
            <pc:docMk/>
            <pc:sldMk cId="462210477" sldId="404"/>
            <ac:picMk id="6" creationId="{0F4ED972-B71B-40A4-AE65-16027F96D3F1}"/>
          </ac:picMkLst>
        </pc:picChg>
        <pc:picChg chg="add mod">
          <ac:chgData name="Emelyn Ang" userId="d5b8bd39-e015-4b8c-ab24-0db29b9e9ca7" providerId="ADAL" clId="{C3FCEF7A-9477-4FED-8FA7-956F5FDCDEEE}" dt="2022-04-01T02:56:14.645" v="1425" actId="1076"/>
          <ac:picMkLst>
            <pc:docMk/>
            <pc:sldMk cId="462210477" sldId="404"/>
            <ac:picMk id="9" creationId="{82C034EF-6763-40EF-8349-DAC807B15C9D}"/>
          </ac:picMkLst>
        </pc:picChg>
      </pc:sldChg>
      <pc:sldChg chg="addSp delSp modSp mod">
        <pc:chgData name="Emelyn Ang" userId="d5b8bd39-e015-4b8c-ab24-0db29b9e9ca7" providerId="ADAL" clId="{C3FCEF7A-9477-4FED-8FA7-956F5FDCDEEE}" dt="2022-04-04T23:09:31.525" v="2587" actId="207"/>
        <pc:sldMkLst>
          <pc:docMk/>
          <pc:sldMk cId="3845360116" sldId="406"/>
        </pc:sldMkLst>
        <pc:spChg chg="mod">
          <ac:chgData name="Emelyn Ang" userId="d5b8bd39-e015-4b8c-ab24-0db29b9e9ca7" providerId="ADAL" clId="{C3FCEF7A-9477-4FED-8FA7-956F5FDCDEEE}" dt="2022-04-04T22:22:38.382" v="1971" actId="20577"/>
          <ac:spMkLst>
            <pc:docMk/>
            <pc:sldMk cId="3845360116" sldId="406"/>
            <ac:spMk id="2" creationId="{5A17DCBC-A73B-433F-B5C3-151A29DD273A}"/>
          </ac:spMkLst>
        </pc:spChg>
        <pc:spChg chg="mod">
          <ac:chgData name="Emelyn Ang" userId="d5b8bd39-e015-4b8c-ab24-0db29b9e9ca7" providerId="ADAL" clId="{C3FCEF7A-9477-4FED-8FA7-956F5FDCDEEE}" dt="2022-04-04T22:50:39.435" v="2041" actId="20577"/>
          <ac:spMkLst>
            <pc:docMk/>
            <pc:sldMk cId="3845360116" sldId="406"/>
            <ac:spMk id="4" creationId="{4878960B-5526-4F9D-832C-4F5656DAEB9D}"/>
          </ac:spMkLst>
        </pc:spChg>
        <pc:spChg chg="mod">
          <ac:chgData name="Emelyn Ang" userId="d5b8bd39-e015-4b8c-ab24-0db29b9e9ca7" providerId="ADAL" clId="{C3FCEF7A-9477-4FED-8FA7-956F5FDCDEEE}" dt="2022-04-04T23:09:31.525" v="2587" actId="207"/>
          <ac:spMkLst>
            <pc:docMk/>
            <pc:sldMk cId="3845360116" sldId="406"/>
            <ac:spMk id="5" creationId="{C14E7573-A0E6-4B34-81B5-6395034988DC}"/>
          </ac:spMkLst>
        </pc:spChg>
        <pc:spChg chg="add mod">
          <ac:chgData name="Emelyn Ang" userId="d5b8bd39-e015-4b8c-ab24-0db29b9e9ca7" providerId="ADAL" clId="{C3FCEF7A-9477-4FED-8FA7-956F5FDCDEEE}" dt="2022-04-04T23:08:08.764" v="2570" actId="1076"/>
          <ac:spMkLst>
            <pc:docMk/>
            <pc:sldMk cId="3845360116" sldId="406"/>
            <ac:spMk id="10" creationId="{9AD1B942-D44D-45BF-A56B-FF66991D1D2D}"/>
          </ac:spMkLst>
        </pc:spChg>
        <pc:spChg chg="add mod">
          <ac:chgData name="Emelyn Ang" userId="d5b8bd39-e015-4b8c-ab24-0db29b9e9ca7" providerId="ADAL" clId="{C3FCEF7A-9477-4FED-8FA7-956F5FDCDEEE}" dt="2022-04-04T23:08:21.823" v="2575" actId="1076"/>
          <ac:spMkLst>
            <pc:docMk/>
            <pc:sldMk cId="3845360116" sldId="406"/>
            <ac:spMk id="11" creationId="{F6C25FB4-0D1D-4F1D-952D-1D9995106EAD}"/>
          </ac:spMkLst>
        </pc:spChg>
        <pc:spChg chg="add mod">
          <ac:chgData name="Emelyn Ang" userId="d5b8bd39-e015-4b8c-ab24-0db29b9e9ca7" providerId="ADAL" clId="{C3FCEF7A-9477-4FED-8FA7-956F5FDCDEEE}" dt="2022-04-04T23:08:34.188" v="2581" actId="1076"/>
          <ac:spMkLst>
            <pc:docMk/>
            <pc:sldMk cId="3845360116" sldId="406"/>
            <ac:spMk id="12" creationId="{FC62D06D-4037-4440-816A-AEF8EA94D7E5}"/>
          </ac:spMkLst>
        </pc:spChg>
        <pc:graphicFrameChg chg="add del mod modGraphic">
          <ac:chgData name="Emelyn Ang" userId="d5b8bd39-e015-4b8c-ab24-0db29b9e9ca7" providerId="ADAL" clId="{C3FCEF7A-9477-4FED-8FA7-956F5FDCDEEE}" dt="2022-04-04T22:19:40.723" v="1933" actId="478"/>
          <ac:graphicFrameMkLst>
            <pc:docMk/>
            <pc:sldMk cId="3845360116" sldId="406"/>
            <ac:graphicFrameMk id="6" creationId="{0F3BAEED-5E9C-4956-9377-1BD0FB7B8A1F}"/>
          </ac:graphicFrameMkLst>
        </pc:graphicFrameChg>
        <pc:graphicFrameChg chg="add mod modGraphic">
          <ac:chgData name="Emelyn Ang" userId="d5b8bd39-e015-4b8c-ab24-0db29b9e9ca7" providerId="ADAL" clId="{C3FCEF7A-9477-4FED-8FA7-956F5FDCDEEE}" dt="2022-04-04T23:07:44.556" v="2554" actId="1076"/>
          <ac:graphicFrameMkLst>
            <pc:docMk/>
            <pc:sldMk cId="3845360116" sldId="406"/>
            <ac:graphicFrameMk id="7" creationId="{1477D75A-3713-4C63-A608-8F08D07D7E58}"/>
          </ac:graphicFrameMkLst>
        </pc:graphicFrameChg>
        <pc:graphicFrameChg chg="add mod modGraphic">
          <ac:chgData name="Emelyn Ang" userId="d5b8bd39-e015-4b8c-ab24-0db29b9e9ca7" providerId="ADAL" clId="{C3FCEF7A-9477-4FED-8FA7-956F5FDCDEEE}" dt="2022-04-04T23:08:50.708" v="2583" actId="115"/>
          <ac:graphicFrameMkLst>
            <pc:docMk/>
            <pc:sldMk cId="3845360116" sldId="406"/>
            <ac:graphicFrameMk id="8" creationId="{04C6A6C5-34B7-4518-8528-84160215FCEB}"/>
          </ac:graphicFrameMkLst>
        </pc:graphicFrameChg>
        <pc:graphicFrameChg chg="add mod modGraphic">
          <ac:chgData name="Emelyn Ang" userId="d5b8bd39-e015-4b8c-ab24-0db29b9e9ca7" providerId="ADAL" clId="{C3FCEF7A-9477-4FED-8FA7-956F5FDCDEEE}" dt="2022-04-04T23:09:07.260" v="2585" actId="115"/>
          <ac:graphicFrameMkLst>
            <pc:docMk/>
            <pc:sldMk cId="3845360116" sldId="406"/>
            <ac:graphicFrameMk id="9" creationId="{ED842C94-5FB4-459E-8C39-80D20AC4F1A1}"/>
          </ac:graphicFrameMkLst>
        </pc:graphicFrameChg>
      </pc:sldChg>
      <pc:sldChg chg="addSp modSp mod">
        <pc:chgData name="Emelyn Ang" userId="d5b8bd39-e015-4b8c-ab24-0db29b9e9ca7" providerId="ADAL" clId="{C3FCEF7A-9477-4FED-8FA7-956F5FDCDEEE}" dt="2022-04-01T02:48:41.516" v="1267" actId="20577"/>
        <pc:sldMkLst>
          <pc:docMk/>
          <pc:sldMk cId="3862693933" sldId="407"/>
        </pc:sldMkLst>
        <pc:spChg chg="mod">
          <ac:chgData name="Emelyn Ang" userId="d5b8bd39-e015-4b8c-ab24-0db29b9e9ca7" providerId="ADAL" clId="{C3FCEF7A-9477-4FED-8FA7-956F5FDCDEEE}" dt="2022-04-01T02:48:41.516" v="1267" actId="20577"/>
          <ac:spMkLst>
            <pc:docMk/>
            <pc:sldMk cId="3862693933" sldId="407"/>
            <ac:spMk id="2" creationId="{982A1451-178F-498A-9271-A9C811A5A890}"/>
          </ac:spMkLst>
        </pc:spChg>
        <pc:spChg chg="mod">
          <ac:chgData name="Emelyn Ang" userId="d5b8bd39-e015-4b8c-ab24-0db29b9e9ca7" providerId="ADAL" clId="{C3FCEF7A-9477-4FED-8FA7-956F5FDCDEEE}" dt="2022-04-01T02:44:55.932" v="1181" actId="20577"/>
          <ac:spMkLst>
            <pc:docMk/>
            <pc:sldMk cId="3862693933" sldId="407"/>
            <ac:spMk id="4" creationId="{6DA8D670-3447-4D04-88B9-EFD15B83EC7D}"/>
          </ac:spMkLst>
        </pc:spChg>
        <pc:spChg chg="mod">
          <ac:chgData name="Emelyn Ang" userId="d5b8bd39-e015-4b8c-ab24-0db29b9e9ca7" providerId="ADAL" clId="{C3FCEF7A-9477-4FED-8FA7-956F5FDCDEEE}" dt="2022-04-01T02:45:07.156" v="1183" actId="207"/>
          <ac:spMkLst>
            <pc:docMk/>
            <pc:sldMk cId="3862693933" sldId="407"/>
            <ac:spMk id="5" creationId="{C5D930B5-B47A-4F6C-A902-AFECC94332FA}"/>
          </ac:spMkLst>
        </pc:spChg>
        <pc:picChg chg="add mod modCrop">
          <ac:chgData name="Emelyn Ang" userId="d5b8bd39-e015-4b8c-ab24-0db29b9e9ca7" providerId="ADAL" clId="{C3FCEF7A-9477-4FED-8FA7-956F5FDCDEEE}" dt="2022-04-01T02:46:39.131" v="1214" actId="1076"/>
          <ac:picMkLst>
            <pc:docMk/>
            <pc:sldMk cId="3862693933" sldId="407"/>
            <ac:picMk id="7" creationId="{CE51EC6E-4B2C-403D-AA35-AC20ECB51A15}"/>
          </ac:picMkLst>
        </pc:picChg>
      </pc:sldChg>
      <pc:sldChg chg="modSp add mod ord">
        <pc:chgData name="Emelyn Ang" userId="d5b8bd39-e015-4b8c-ab24-0db29b9e9ca7" providerId="ADAL" clId="{C3FCEF7A-9477-4FED-8FA7-956F5FDCDEEE}" dt="2022-04-04T23:01:53.780" v="2292" actId="1076"/>
        <pc:sldMkLst>
          <pc:docMk/>
          <pc:sldMk cId="3910388028" sldId="408"/>
        </pc:sldMkLst>
        <pc:spChg chg="mod">
          <ac:chgData name="Emelyn Ang" userId="d5b8bd39-e015-4b8c-ab24-0db29b9e9ca7" providerId="ADAL" clId="{C3FCEF7A-9477-4FED-8FA7-956F5FDCDEEE}" dt="2022-04-04T23:01:38.285" v="2291" actId="20577"/>
          <ac:spMkLst>
            <pc:docMk/>
            <pc:sldMk cId="3910388028" sldId="408"/>
            <ac:spMk id="2" creationId="{8204F525-A5C8-47C1-8756-DA36F95EC06A}"/>
          </ac:spMkLst>
        </pc:spChg>
        <pc:spChg chg="mod">
          <ac:chgData name="Emelyn Ang" userId="d5b8bd39-e015-4b8c-ab24-0db29b9e9ca7" providerId="ADAL" clId="{C3FCEF7A-9477-4FED-8FA7-956F5FDCDEEE}" dt="2022-04-01T02:09:12.051" v="1060" actId="20577"/>
          <ac:spMkLst>
            <pc:docMk/>
            <pc:sldMk cId="3910388028" sldId="408"/>
            <ac:spMk id="4" creationId="{5A505E3F-A57F-48A5-9B24-C8537794D833}"/>
          </ac:spMkLst>
        </pc:spChg>
        <pc:picChg chg="mod">
          <ac:chgData name="Emelyn Ang" userId="d5b8bd39-e015-4b8c-ab24-0db29b9e9ca7" providerId="ADAL" clId="{C3FCEF7A-9477-4FED-8FA7-956F5FDCDEEE}" dt="2022-04-01T02:40:16.514" v="1146" actId="14826"/>
          <ac:picMkLst>
            <pc:docMk/>
            <pc:sldMk cId="3910388028" sldId="408"/>
            <ac:picMk id="6" creationId="{CFE7DC96-AA18-4DC1-9A34-609861A3EB42}"/>
          </ac:picMkLst>
        </pc:picChg>
        <pc:picChg chg="mod">
          <ac:chgData name="Emelyn Ang" userId="d5b8bd39-e015-4b8c-ab24-0db29b9e9ca7" providerId="ADAL" clId="{C3FCEF7A-9477-4FED-8FA7-956F5FDCDEEE}" dt="2022-04-04T23:01:53.780" v="2292" actId="1076"/>
          <ac:picMkLst>
            <pc:docMk/>
            <pc:sldMk cId="3910388028" sldId="408"/>
            <ac:picMk id="12" creationId="{5DDAF92A-525E-4967-A58C-8DFEE283D5D0}"/>
          </ac:picMkLst>
        </pc:picChg>
      </pc:sldChg>
      <pc:sldChg chg="addSp delSp modSp add mod ord">
        <pc:chgData name="Emelyn Ang" userId="d5b8bd39-e015-4b8c-ab24-0db29b9e9ca7" providerId="ADAL" clId="{C3FCEF7A-9477-4FED-8FA7-956F5FDCDEEE}" dt="2022-04-04T23:01:20.185" v="2286" actId="20577"/>
        <pc:sldMkLst>
          <pc:docMk/>
          <pc:sldMk cId="1891648487" sldId="409"/>
        </pc:sldMkLst>
        <pc:spChg chg="mod">
          <ac:chgData name="Emelyn Ang" userId="d5b8bd39-e015-4b8c-ab24-0db29b9e9ca7" providerId="ADAL" clId="{C3FCEF7A-9477-4FED-8FA7-956F5FDCDEEE}" dt="2022-04-04T23:01:20.185" v="2286" actId="20577"/>
          <ac:spMkLst>
            <pc:docMk/>
            <pc:sldMk cId="1891648487" sldId="409"/>
            <ac:spMk id="2" creationId="{8204F525-A5C8-47C1-8756-DA36F95EC06A}"/>
          </ac:spMkLst>
        </pc:spChg>
        <pc:spChg chg="mod">
          <ac:chgData name="Emelyn Ang" userId="d5b8bd39-e015-4b8c-ab24-0db29b9e9ca7" providerId="ADAL" clId="{C3FCEF7A-9477-4FED-8FA7-956F5FDCDEEE}" dt="2022-04-01T02:08:35.655" v="1050"/>
          <ac:spMkLst>
            <pc:docMk/>
            <pc:sldMk cId="1891648487" sldId="409"/>
            <ac:spMk id="4" creationId="{5A505E3F-A57F-48A5-9B24-C8537794D833}"/>
          </ac:spMkLst>
        </pc:spChg>
        <pc:spChg chg="add mod">
          <ac:chgData name="Emelyn Ang" userId="d5b8bd39-e015-4b8c-ab24-0db29b9e9ca7" providerId="ADAL" clId="{C3FCEF7A-9477-4FED-8FA7-956F5FDCDEEE}" dt="2022-04-01T02:25:02.783" v="1085" actId="403"/>
          <ac:spMkLst>
            <pc:docMk/>
            <pc:sldMk cId="1891648487" sldId="409"/>
            <ac:spMk id="5" creationId="{BDB7C676-9A1C-44A9-BFA4-7EE7C4885C36}"/>
          </ac:spMkLst>
        </pc:spChg>
        <pc:spChg chg="add mod">
          <ac:chgData name="Emelyn Ang" userId="d5b8bd39-e015-4b8c-ab24-0db29b9e9ca7" providerId="ADAL" clId="{C3FCEF7A-9477-4FED-8FA7-956F5FDCDEEE}" dt="2022-04-01T02:26:15.870" v="1116" actId="1076"/>
          <ac:spMkLst>
            <pc:docMk/>
            <pc:sldMk cId="1891648487" sldId="409"/>
            <ac:spMk id="10" creationId="{C1A7ACC7-9B90-4C6B-AC05-02172FB617A6}"/>
          </ac:spMkLst>
        </pc:spChg>
        <pc:spChg chg="add mod">
          <ac:chgData name="Emelyn Ang" userId="d5b8bd39-e015-4b8c-ab24-0db29b9e9ca7" providerId="ADAL" clId="{C3FCEF7A-9477-4FED-8FA7-956F5FDCDEEE}" dt="2022-04-01T02:26:54.535" v="1121" actId="14100"/>
          <ac:spMkLst>
            <pc:docMk/>
            <pc:sldMk cId="1891648487" sldId="409"/>
            <ac:spMk id="11" creationId="{4F873FD7-6B87-4062-8E29-9045618D64D8}"/>
          </ac:spMkLst>
        </pc:spChg>
        <pc:spChg chg="add mod">
          <ac:chgData name="Emelyn Ang" userId="d5b8bd39-e015-4b8c-ab24-0db29b9e9ca7" providerId="ADAL" clId="{C3FCEF7A-9477-4FED-8FA7-956F5FDCDEEE}" dt="2022-04-01T02:27:14.262" v="1133" actId="20577"/>
          <ac:spMkLst>
            <pc:docMk/>
            <pc:sldMk cId="1891648487" sldId="409"/>
            <ac:spMk id="13" creationId="{B0FD1487-88BA-4F96-99E3-7C86E5910C2B}"/>
          </ac:spMkLst>
        </pc:spChg>
        <pc:spChg chg="add mod">
          <ac:chgData name="Emelyn Ang" userId="d5b8bd39-e015-4b8c-ab24-0db29b9e9ca7" providerId="ADAL" clId="{C3FCEF7A-9477-4FED-8FA7-956F5FDCDEEE}" dt="2022-04-01T02:28:07.231" v="1141" actId="14100"/>
          <ac:spMkLst>
            <pc:docMk/>
            <pc:sldMk cId="1891648487" sldId="409"/>
            <ac:spMk id="14" creationId="{8CE420ED-FE4A-4427-8F47-D25E6B63E122}"/>
          </ac:spMkLst>
        </pc:spChg>
        <pc:spChg chg="add mod">
          <ac:chgData name="Emelyn Ang" userId="d5b8bd39-e015-4b8c-ab24-0db29b9e9ca7" providerId="ADAL" clId="{C3FCEF7A-9477-4FED-8FA7-956F5FDCDEEE}" dt="2022-04-01T02:28:13.367" v="1143" actId="1038"/>
          <ac:spMkLst>
            <pc:docMk/>
            <pc:sldMk cId="1891648487" sldId="409"/>
            <ac:spMk id="15" creationId="{8B601AEC-F751-4526-91B6-9F41733426B3}"/>
          </ac:spMkLst>
        </pc:spChg>
        <pc:picChg chg="mod">
          <ac:chgData name="Emelyn Ang" userId="d5b8bd39-e015-4b8c-ab24-0db29b9e9ca7" providerId="ADAL" clId="{C3FCEF7A-9477-4FED-8FA7-956F5FDCDEEE}" dt="2022-04-01T02:36:18.523" v="1144" actId="14826"/>
          <ac:picMkLst>
            <pc:docMk/>
            <pc:sldMk cId="1891648487" sldId="409"/>
            <ac:picMk id="6" creationId="{CFE7DC96-AA18-4DC1-9A34-609861A3EB42}"/>
          </ac:picMkLst>
        </pc:picChg>
        <pc:picChg chg="add del">
          <ac:chgData name="Emelyn Ang" userId="d5b8bd39-e015-4b8c-ab24-0db29b9e9ca7" providerId="ADAL" clId="{C3FCEF7A-9477-4FED-8FA7-956F5FDCDEEE}" dt="2022-04-01T02:25:11.895" v="1087" actId="22"/>
          <ac:picMkLst>
            <pc:docMk/>
            <pc:sldMk cId="1891648487" sldId="409"/>
            <ac:picMk id="8" creationId="{AB9574F5-BC7F-431F-9183-B5F30FC583C3}"/>
          </ac:picMkLst>
        </pc:picChg>
        <pc:picChg chg="mod">
          <ac:chgData name="Emelyn Ang" userId="d5b8bd39-e015-4b8c-ab24-0db29b9e9ca7" providerId="ADAL" clId="{C3FCEF7A-9477-4FED-8FA7-956F5FDCDEEE}" dt="2022-04-01T02:24:30.526" v="1062" actId="14826"/>
          <ac:picMkLst>
            <pc:docMk/>
            <pc:sldMk cId="1891648487" sldId="409"/>
            <ac:picMk id="12" creationId="{5DDAF92A-525E-4967-A58C-8DFEE283D5D0}"/>
          </ac:picMkLst>
        </pc:picChg>
      </pc:sldChg>
      <pc:sldChg chg="modSp add mod">
        <pc:chgData name="Emelyn Ang" userId="d5b8bd39-e015-4b8c-ab24-0db29b9e9ca7" providerId="ADAL" clId="{C3FCEF7A-9477-4FED-8FA7-956F5FDCDEEE}" dt="2022-04-01T02:49:26.525" v="1272" actId="18131"/>
        <pc:sldMkLst>
          <pc:docMk/>
          <pc:sldMk cId="3810496549" sldId="410"/>
        </pc:sldMkLst>
        <pc:spChg chg="mod">
          <ac:chgData name="Emelyn Ang" userId="d5b8bd39-e015-4b8c-ab24-0db29b9e9ca7" providerId="ADAL" clId="{C3FCEF7A-9477-4FED-8FA7-956F5FDCDEEE}" dt="2022-04-01T02:48:47.356" v="1270" actId="20577"/>
          <ac:spMkLst>
            <pc:docMk/>
            <pc:sldMk cId="3810496549" sldId="410"/>
            <ac:spMk id="2" creationId="{982A1451-178F-498A-9271-A9C811A5A890}"/>
          </ac:spMkLst>
        </pc:spChg>
        <pc:picChg chg="mod modCrop">
          <ac:chgData name="Emelyn Ang" userId="d5b8bd39-e015-4b8c-ab24-0db29b9e9ca7" providerId="ADAL" clId="{C3FCEF7A-9477-4FED-8FA7-956F5FDCDEEE}" dt="2022-04-01T02:49:26.525" v="1272" actId="18131"/>
          <ac:picMkLst>
            <pc:docMk/>
            <pc:sldMk cId="3810496549" sldId="410"/>
            <ac:picMk id="7" creationId="{CE51EC6E-4B2C-403D-AA35-AC20ECB51A15}"/>
          </ac:picMkLst>
        </pc:picChg>
      </pc:sldChg>
      <pc:sldChg chg="del">
        <pc:chgData name="Emelyn Ang" userId="d5b8bd39-e015-4b8c-ab24-0db29b9e9ca7" providerId="ADAL" clId="{C3FCEF7A-9477-4FED-8FA7-956F5FDCDEEE}" dt="2022-04-04T23:09:38.904" v="2588" actId="47"/>
        <pc:sldMkLst>
          <pc:docMk/>
          <pc:sldMk cId="3054701325" sldId="411"/>
        </pc:sldMkLst>
      </pc:sldChg>
      <pc:sldChg chg="delSp modSp add del mod">
        <pc:chgData name="Emelyn Ang" userId="d5b8bd39-e015-4b8c-ab24-0db29b9e9ca7" providerId="ADAL" clId="{C3FCEF7A-9477-4FED-8FA7-956F5FDCDEEE}" dt="2022-04-05T01:37:38.800" v="2703" actId="2696"/>
        <pc:sldMkLst>
          <pc:docMk/>
          <pc:sldMk cId="1262035989" sldId="412"/>
        </pc:sldMkLst>
        <pc:spChg chg="mod">
          <ac:chgData name="Emelyn Ang" userId="d5b8bd39-e015-4b8c-ab24-0db29b9e9ca7" providerId="ADAL" clId="{C3FCEF7A-9477-4FED-8FA7-956F5FDCDEEE}" dt="2022-04-05T01:32:39.449" v="2702" actId="20577"/>
          <ac:spMkLst>
            <pc:docMk/>
            <pc:sldMk cId="1262035989" sldId="412"/>
            <ac:spMk id="2" creationId="{EE6CFE35-825A-4DE4-875D-E495CE047F55}"/>
          </ac:spMkLst>
        </pc:spChg>
        <pc:spChg chg="mod">
          <ac:chgData name="Emelyn Ang" userId="d5b8bd39-e015-4b8c-ab24-0db29b9e9ca7" providerId="ADAL" clId="{C3FCEF7A-9477-4FED-8FA7-956F5FDCDEEE}" dt="2022-04-01T03:57:15.514" v="1676" actId="20577"/>
          <ac:spMkLst>
            <pc:docMk/>
            <pc:sldMk cId="1262035989" sldId="412"/>
            <ac:spMk id="4" creationId="{0978BFD9-FE0F-4B14-8D76-763834AA28C8}"/>
          </ac:spMkLst>
        </pc:spChg>
        <pc:spChg chg="del">
          <ac:chgData name="Emelyn Ang" userId="d5b8bd39-e015-4b8c-ab24-0db29b9e9ca7" providerId="ADAL" clId="{C3FCEF7A-9477-4FED-8FA7-956F5FDCDEEE}" dt="2022-04-05T01:30:25.622" v="2686" actId="478"/>
          <ac:spMkLst>
            <pc:docMk/>
            <pc:sldMk cId="1262035989" sldId="412"/>
            <ac:spMk id="5" creationId="{E3FCC4E2-4A20-4C5A-B383-D9B3ECF5CD2E}"/>
          </ac:spMkLst>
        </pc:spChg>
        <pc:spChg chg="mod">
          <ac:chgData name="Emelyn Ang" userId="d5b8bd39-e015-4b8c-ab24-0db29b9e9ca7" providerId="ADAL" clId="{C3FCEF7A-9477-4FED-8FA7-956F5FDCDEEE}" dt="2022-04-05T01:32:29.513" v="2689" actId="207"/>
          <ac:spMkLst>
            <pc:docMk/>
            <pc:sldMk cId="1262035989" sldId="412"/>
            <ac:spMk id="9" creationId="{BAD3CA29-81F2-4B97-A416-B7734C5D52E4}"/>
          </ac:spMkLst>
        </pc:spChg>
        <pc:spChg chg="del">
          <ac:chgData name="Emelyn Ang" userId="d5b8bd39-e015-4b8c-ab24-0db29b9e9ca7" providerId="ADAL" clId="{C3FCEF7A-9477-4FED-8FA7-956F5FDCDEEE}" dt="2022-04-05T01:32:26.696" v="2688" actId="478"/>
          <ac:spMkLst>
            <pc:docMk/>
            <pc:sldMk cId="1262035989" sldId="412"/>
            <ac:spMk id="11" creationId="{493835FF-9C08-42FE-B126-2D340788E2A5}"/>
          </ac:spMkLst>
        </pc:spChg>
        <pc:picChg chg="mod">
          <ac:chgData name="Emelyn Ang" userId="d5b8bd39-e015-4b8c-ab24-0db29b9e9ca7" providerId="ADAL" clId="{C3FCEF7A-9477-4FED-8FA7-956F5FDCDEEE}" dt="2022-04-05T01:30:18.926" v="2685" actId="14826"/>
          <ac:picMkLst>
            <pc:docMk/>
            <pc:sldMk cId="1262035989" sldId="412"/>
            <ac:picMk id="6" creationId="{2B8A624B-BFA5-485C-9523-6B640EA10748}"/>
          </ac:picMkLst>
        </pc:picChg>
        <pc:picChg chg="mod">
          <ac:chgData name="Emelyn Ang" userId="d5b8bd39-e015-4b8c-ab24-0db29b9e9ca7" providerId="ADAL" clId="{C3FCEF7A-9477-4FED-8FA7-956F5FDCDEEE}" dt="2022-04-05T01:32:23.220" v="2687" actId="14826"/>
          <ac:picMkLst>
            <pc:docMk/>
            <pc:sldMk cId="1262035989" sldId="412"/>
            <ac:picMk id="7" creationId="{B9BE04AF-07B3-4A7D-B1F0-EBF048B8C695}"/>
          </ac:picMkLst>
        </pc:picChg>
      </pc:sldChg>
      <pc:sldChg chg="addSp delSp modSp mod">
        <pc:chgData name="Emelyn Ang" userId="d5b8bd39-e015-4b8c-ab24-0db29b9e9ca7" providerId="ADAL" clId="{C3FCEF7A-9477-4FED-8FA7-956F5FDCDEEE}" dt="2022-04-05T01:19:22.697" v="2684" actId="14100"/>
        <pc:sldMkLst>
          <pc:docMk/>
          <pc:sldMk cId="4025591462" sldId="413"/>
        </pc:sldMkLst>
        <pc:spChg chg="mod">
          <ac:chgData name="Emelyn Ang" userId="d5b8bd39-e015-4b8c-ab24-0db29b9e9ca7" providerId="ADAL" clId="{C3FCEF7A-9477-4FED-8FA7-956F5FDCDEEE}" dt="2022-04-05T01:14:21.688" v="2666" actId="14100"/>
          <ac:spMkLst>
            <pc:docMk/>
            <pc:sldMk cId="4025591462" sldId="413"/>
            <ac:spMk id="2" creationId="{AD9EC72B-F075-4505-9BFC-AD924B94F8B6}"/>
          </ac:spMkLst>
        </pc:spChg>
        <pc:spChg chg="mod">
          <ac:chgData name="Emelyn Ang" userId="d5b8bd39-e015-4b8c-ab24-0db29b9e9ca7" providerId="ADAL" clId="{C3FCEF7A-9477-4FED-8FA7-956F5FDCDEEE}" dt="2022-04-01T08:52:05.789" v="1683" actId="207"/>
          <ac:spMkLst>
            <pc:docMk/>
            <pc:sldMk cId="4025591462" sldId="413"/>
            <ac:spMk id="9" creationId="{F7FC8215-E065-4F84-BBDE-9090F09A227D}"/>
          </ac:spMkLst>
        </pc:spChg>
        <pc:spChg chg="add del mod">
          <ac:chgData name="Emelyn Ang" userId="d5b8bd39-e015-4b8c-ab24-0db29b9e9ca7" providerId="ADAL" clId="{C3FCEF7A-9477-4FED-8FA7-956F5FDCDEEE}" dt="2022-04-05T01:19:10.825" v="2679" actId="478"/>
          <ac:spMkLst>
            <pc:docMk/>
            <pc:sldMk cId="4025591462" sldId="413"/>
            <ac:spMk id="10" creationId="{37839B9A-8C2C-4591-AF29-FAD85F7771FA}"/>
          </ac:spMkLst>
        </pc:spChg>
        <pc:spChg chg="add mod">
          <ac:chgData name="Emelyn Ang" userId="d5b8bd39-e015-4b8c-ab24-0db29b9e9ca7" providerId="ADAL" clId="{C3FCEF7A-9477-4FED-8FA7-956F5FDCDEEE}" dt="2022-04-05T01:19:22.697" v="2684" actId="14100"/>
          <ac:spMkLst>
            <pc:docMk/>
            <pc:sldMk cId="4025591462" sldId="413"/>
            <ac:spMk id="14" creationId="{B21D9631-E4D0-4442-83F1-6189D7BB43AA}"/>
          </ac:spMkLst>
        </pc:spChg>
        <pc:picChg chg="mod">
          <ac:chgData name="Emelyn Ang" userId="d5b8bd39-e015-4b8c-ab24-0db29b9e9ca7" providerId="ADAL" clId="{C3FCEF7A-9477-4FED-8FA7-956F5FDCDEEE}" dt="2022-04-05T01:11:42.631" v="2663" actId="1076"/>
          <ac:picMkLst>
            <pc:docMk/>
            <pc:sldMk cId="4025591462" sldId="413"/>
            <ac:picMk id="6" creationId="{6959C1FA-6763-42AD-9EDB-5192CAED16E5}"/>
          </ac:picMkLst>
        </pc:picChg>
        <pc:picChg chg="add mod">
          <ac:chgData name="Emelyn Ang" userId="d5b8bd39-e015-4b8c-ab24-0db29b9e9ca7" providerId="ADAL" clId="{C3FCEF7A-9477-4FED-8FA7-956F5FDCDEEE}" dt="2022-04-05T01:11:48.680" v="2665" actId="1076"/>
          <ac:picMkLst>
            <pc:docMk/>
            <pc:sldMk cId="4025591462" sldId="413"/>
            <ac:picMk id="7" creationId="{9CA49BBC-3C09-4C41-B236-56C4DD48943C}"/>
          </ac:picMkLst>
        </pc:picChg>
        <pc:picChg chg="add del mod">
          <ac:chgData name="Emelyn Ang" userId="d5b8bd39-e015-4b8c-ab24-0db29b9e9ca7" providerId="ADAL" clId="{C3FCEF7A-9477-4FED-8FA7-956F5FDCDEEE}" dt="2022-04-01T08:52:41.734" v="1691" actId="478"/>
          <ac:picMkLst>
            <pc:docMk/>
            <pc:sldMk cId="4025591462" sldId="413"/>
            <ac:picMk id="7" creationId="{FDC07F3B-A4ED-4B99-8BB0-0171E0E557EF}"/>
          </ac:picMkLst>
        </pc:picChg>
        <pc:picChg chg="mod">
          <ac:chgData name="Emelyn Ang" userId="d5b8bd39-e015-4b8c-ab24-0db29b9e9ca7" providerId="ADAL" clId="{C3FCEF7A-9477-4FED-8FA7-956F5FDCDEEE}" dt="2022-04-05T01:11:42.631" v="2663" actId="1076"/>
          <ac:picMkLst>
            <pc:docMk/>
            <pc:sldMk cId="4025591462" sldId="413"/>
            <ac:picMk id="8" creationId="{227DC04B-DFC9-4300-A04D-F3BD40D4345B}"/>
          </ac:picMkLst>
        </pc:picChg>
        <pc:picChg chg="add mod">
          <ac:chgData name="Emelyn Ang" userId="d5b8bd39-e015-4b8c-ab24-0db29b9e9ca7" providerId="ADAL" clId="{C3FCEF7A-9477-4FED-8FA7-956F5FDCDEEE}" dt="2022-04-05T01:11:46.847" v="2664" actId="1076"/>
          <ac:picMkLst>
            <pc:docMk/>
            <pc:sldMk cId="4025591462" sldId="413"/>
            <ac:picMk id="11" creationId="{E610216A-8974-4769-8A0A-3FC728CE03A6}"/>
          </ac:picMkLst>
        </pc:picChg>
        <pc:picChg chg="add mod">
          <ac:chgData name="Emelyn Ang" userId="d5b8bd39-e015-4b8c-ab24-0db29b9e9ca7" providerId="ADAL" clId="{C3FCEF7A-9477-4FED-8FA7-956F5FDCDEEE}" dt="2022-04-01T09:07:30.620" v="1725" actId="14100"/>
          <ac:picMkLst>
            <pc:docMk/>
            <pc:sldMk cId="4025591462" sldId="413"/>
            <ac:picMk id="13" creationId="{EF141946-F19E-4174-B838-4DA9661FFF2E}"/>
          </ac:picMkLst>
        </pc:picChg>
        <pc:picChg chg="add mod">
          <ac:chgData name="Emelyn Ang" userId="d5b8bd39-e015-4b8c-ab24-0db29b9e9ca7" providerId="ADAL" clId="{C3FCEF7A-9477-4FED-8FA7-956F5FDCDEEE}" dt="2022-04-01T09:07:37.765" v="1727" actId="1076"/>
          <ac:picMkLst>
            <pc:docMk/>
            <pc:sldMk cId="4025591462" sldId="413"/>
            <ac:picMk id="15" creationId="{053B6940-78FD-404F-8DAE-B5CB42482864}"/>
          </ac:picMkLst>
        </pc:picChg>
      </pc:sldChg>
      <pc:sldChg chg="addSp delSp modSp add mod">
        <pc:chgData name="Emelyn Ang" userId="d5b8bd39-e015-4b8c-ab24-0db29b9e9ca7" providerId="ADAL" clId="{C3FCEF7A-9477-4FED-8FA7-956F5FDCDEEE}" dt="2022-04-04T23:33:54.407" v="2655" actId="207"/>
        <pc:sldMkLst>
          <pc:docMk/>
          <pc:sldMk cId="2136251091" sldId="414"/>
        </pc:sldMkLst>
        <pc:spChg chg="mod">
          <ac:chgData name="Emelyn Ang" userId="d5b8bd39-e015-4b8c-ab24-0db29b9e9ca7" providerId="ADAL" clId="{C3FCEF7A-9477-4FED-8FA7-956F5FDCDEEE}" dt="2022-04-04T23:09:55.434" v="2608" actId="20577"/>
          <ac:spMkLst>
            <pc:docMk/>
            <pc:sldMk cId="2136251091" sldId="414"/>
            <ac:spMk id="4" creationId="{4878960B-5526-4F9D-832C-4F5656DAEB9D}"/>
          </ac:spMkLst>
        </pc:spChg>
        <pc:spChg chg="mod">
          <ac:chgData name="Emelyn Ang" userId="d5b8bd39-e015-4b8c-ab24-0db29b9e9ca7" providerId="ADAL" clId="{C3FCEF7A-9477-4FED-8FA7-956F5FDCDEEE}" dt="2022-04-04T23:33:54.407" v="2655" actId="207"/>
          <ac:spMkLst>
            <pc:docMk/>
            <pc:sldMk cId="2136251091" sldId="414"/>
            <ac:spMk id="5" creationId="{C14E7573-A0E6-4B34-81B5-6395034988DC}"/>
          </ac:spMkLst>
        </pc:spChg>
        <pc:spChg chg="mod">
          <ac:chgData name="Emelyn Ang" userId="d5b8bd39-e015-4b8c-ab24-0db29b9e9ca7" providerId="ADAL" clId="{C3FCEF7A-9477-4FED-8FA7-956F5FDCDEEE}" dt="2022-04-04T23:33:42.262" v="2654" actId="1076"/>
          <ac:spMkLst>
            <pc:docMk/>
            <pc:sldMk cId="2136251091" sldId="414"/>
            <ac:spMk id="11" creationId="{F6C25FB4-0D1D-4F1D-952D-1D9995106EAD}"/>
          </ac:spMkLst>
        </pc:spChg>
        <pc:spChg chg="mod">
          <ac:chgData name="Emelyn Ang" userId="d5b8bd39-e015-4b8c-ab24-0db29b9e9ca7" providerId="ADAL" clId="{C3FCEF7A-9477-4FED-8FA7-956F5FDCDEEE}" dt="2022-04-04T23:33:42.262" v="2654" actId="1076"/>
          <ac:spMkLst>
            <pc:docMk/>
            <pc:sldMk cId="2136251091" sldId="414"/>
            <ac:spMk id="12" creationId="{FC62D06D-4037-4440-816A-AEF8EA94D7E5}"/>
          </ac:spMkLst>
        </pc:spChg>
        <pc:graphicFrameChg chg="add del mod">
          <ac:chgData name="Emelyn Ang" userId="d5b8bd39-e015-4b8c-ab24-0db29b9e9ca7" providerId="ADAL" clId="{C3FCEF7A-9477-4FED-8FA7-956F5FDCDEEE}" dt="2022-04-04T23:29:07.082" v="2611"/>
          <ac:graphicFrameMkLst>
            <pc:docMk/>
            <pc:sldMk cId="2136251091" sldId="414"/>
            <ac:graphicFrameMk id="6" creationId="{66B73EF0-0AA2-42A3-A057-1D15E4D38373}"/>
          </ac:graphicFrameMkLst>
        </pc:graphicFrameChg>
        <pc:graphicFrameChg chg="del">
          <ac:chgData name="Emelyn Ang" userId="d5b8bd39-e015-4b8c-ab24-0db29b9e9ca7" providerId="ADAL" clId="{C3FCEF7A-9477-4FED-8FA7-956F5FDCDEEE}" dt="2022-04-04T23:29:02.036" v="2609" actId="478"/>
          <ac:graphicFrameMkLst>
            <pc:docMk/>
            <pc:sldMk cId="2136251091" sldId="414"/>
            <ac:graphicFrameMk id="7" creationId="{1477D75A-3713-4C63-A608-8F08D07D7E58}"/>
          </ac:graphicFrameMkLst>
        </pc:graphicFrameChg>
        <pc:graphicFrameChg chg="del">
          <ac:chgData name="Emelyn Ang" userId="d5b8bd39-e015-4b8c-ab24-0db29b9e9ca7" providerId="ADAL" clId="{C3FCEF7A-9477-4FED-8FA7-956F5FDCDEEE}" dt="2022-04-04T23:30:58.657" v="2629" actId="478"/>
          <ac:graphicFrameMkLst>
            <pc:docMk/>
            <pc:sldMk cId="2136251091" sldId="414"/>
            <ac:graphicFrameMk id="8" creationId="{04C6A6C5-34B7-4518-8528-84160215FCEB}"/>
          </ac:graphicFrameMkLst>
        </pc:graphicFrameChg>
        <pc:graphicFrameChg chg="del">
          <ac:chgData name="Emelyn Ang" userId="d5b8bd39-e015-4b8c-ab24-0db29b9e9ca7" providerId="ADAL" clId="{C3FCEF7A-9477-4FED-8FA7-956F5FDCDEEE}" dt="2022-04-04T23:31:02.327" v="2630" actId="478"/>
          <ac:graphicFrameMkLst>
            <pc:docMk/>
            <pc:sldMk cId="2136251091" sldId="414"/>
            <ac:graphicFrameMk id="9" creationId="{ED842C94-5FB4-459E-8C39-80D20AC4F1A1}"/>
          </ac:graphicFrameMkLst>
        </pc:graphicFrameChg>
        <pc:graphicFrameChg chg="add mod modGraphic">
          <ac:chgData name="Emelyn Ang" userId="d5b8bd39-e015-4b8c-ab24-0db29b9e9ca7" providerId="ADAL" clId="{C3FCEF7A-9477-4FED-8FA7-956F5FDCDEEE}" dt="2022-04-04T23:33:34.089" v="2653" actId="1076"/>
          <ac:graphicFrameMkLst>
            <pc:docMk/>
            <pc:sldMk cId="2136251091" sldId="414"/>
            <ac:graphicFrameMk id="13" creationId="{3313822D-45C6-4CB2-9969-52EB56B5C0A5}"/>
          </ac:graphicFrameMkLst>
        </pc:graphicFrameChg>
        <pc:graphicFrameChg chg="add mod modGraphic">
          <ac:chgData name="Emelyn Ang" userId="d5b8bd39-e015-4b8c-ab24-0db29b9e9ca7" providerId="ADAL" clId="{C3FCEF7A-9477-4FED-8FA7-956F5FDCDEEE}" dt="2022-04-04T23:33:42.262" v="2654" actId="1076"/>
          <ac:graphicFrameMkLst>
            <pc:docMk/>
            <pc:sldMk cId="2136251091" sldId="414"/>
            <ac:graphicFrameMk id="14" creationId="{3964671C-4AB6-4512-B381-F679EA634165}"/>
          </ac:graphicFrameMkLst>
        </pc:graphicFrameChg>
        <pc:graphicFrameChg chg="add mod modGraphic">
          <ac:chgData name="Emelyn Ang" userId="d5b8bd39-e015-4b8c-ab24-0db29b9e9ca7" providerId="ADAL" clId="{C3FCEF7A-9477-4FED-8FA7-956F5FDCDEEE}" dt="2022-04-04T23:33:42.262" v="2654" actId="1076"/>
          <ac:graphicFrameMkLst>
            <pc:docMk/>
            <pc:sldMk cId="2136251091" sldId="414"/>
            <ac:graphicFrameMk id="15" creationId="{BF54A069-BD41-4081-B821-1C209C7D7AFC}"/>
          </ac:graphicFrameMkLst>
        </pc:graphicFrameChg>
      </pc:sldChg>
      <pc:sldChg chg="addSp modSp mod">
        <pc:chgData name="Emelyn Ang" userId="d5b8bd39-e015-4b8c-ab24-0db29b9e9ca7" providerId="ADAL" clId="{C3FCEF7A-9477-4FED-8FA7-956F5FDCDEEE}" dt="2022-04-05T06:48:57.307" v="2975" actId="207"/>
        <pc:sldMkLst>
          <pc:docMk/>
          <pc:sldMk cId="692567886" sldId="415"/>
        </pc:sldMkLst>
        <pc:spChg chg="mod">
          <ac:chgData name="Emelyn Ang" userId="d5b8bd39-e015-4b8c-ab24-0db29b9e9ca7" providerId="ADAL" clId="{C3FCEF7A-9477-4FED-8FA7-956F5FDCDEEE}" dt="2022-04-05T06:48:44.614" v="2973" actId="27636"/>
          <ac:spMkLst>
            <pc:docMk/>
            <pc:sldMk cId="692567886" sldId="415"/>
            <ac:spMk id="2" creationId="{40B0EFA8-7A72-4EB6-A8F5-055506286C4B}"/>
          </ac:spMkLst>
        </pc:spChg>
        <pc:spChg chg="mod">
          <ac:chgData name="Emelyn Ang" userId="d5b8bd39-e015-4b8c-ab24-0db29b9e9ca7" providerId="ADAL" clId="{C3FCEF7A-9477-4FED-8FA7-956F5FDCDEEE}" dt="2022-04-05T06:48:57.307" v="2975" actId="207"/>
          <ac:spMkLst>
            <pc:docMk/>
            <pc:sldMk cId="692567886" sldId="415"/>
            <ac:spMk id="6" creationId="{31D5907A-0BE1-4EC8-AEBE-3353832E4CAB}"/>
          </ac:spMkLst>
        </pc:spChg>
        <pc:graphicFrameChg chg="add mod">
          <ac:chgData name="Emelyn Ang" userId="d5b8bd39-e015-4b8c-ab24-0db29b9e9ca7" providerId="ADAL" clId="{C3FCEF7A-9477-4FED-8FA7-956F5FDCDEEE}" dt="2022-04-05T06:48:42.285" v="2971" actId="14100"/>
          <ac:graphicFrameMkLst>
            <pc:docMk/>
            <pc:sldMk cId="692567886" sldId="415"/>
            <ac:graphicFrameMk id="5" creationId="{370F8B3C-93BA-43BF-8199-8E146D8D537E}"/>
          </ac:graphicFrameMkLst>
        </pc:graphicFrameChg>
        <pc:picChg chg="add mod ord">
          <ac:chgData name="Emelyn Ang" userId="d5b8bd39-e015-4b8c-ab24-0db29b9e9ca7" providerId="ADAL" clId="{C3FCEF7A-9477-4FED-8FA7-956F5FDCDEEE}" dt="2022-04-05T06:48:47.774" v="2974" actId="1076"/>
          <ac:picMkLst>
            <pc:docMk/>
            <pc:sldMk cId="692567886" sldId="415"/>
            <ac:picMk id="8" creationId="{B077147B-737A-448E-8384-15CD0B07AC6E}"/>
          </ac:picMkLst>
        </pc:picChg>
      </pc:sldChg>
      <pc:sldChg chg="addSp delSp modSp new mod">
        <pc:chgData name="Emelyn Ang" userId="d5b8bd39-e015-4b8c-ab24-0db29b9e9ca7" providerId="ADAL" clId="{C3FCEF7A-9477-4FED-8FA7-956F5FDCDEEE}" dt="2022-04-05T06:14:56.829" v="2846" actId="1036"/>
        <pc:sldMkLst>
          <pc:docMk/>
          <pc:sldMk cId="3014922410" sldId="416"/>
        </pc:sldMkLst>
        <pc:spChg chg="mod">
          <ac:chgData name="Emelyn Ang" userId="d5b8bd39-e015-4b8c-ab24-0db29b9e9ca7" providerId="ADAL" clId="{C3FCEF7A-9477-4FED-8FA7-956F5FDCDEEE}" dt="2022-04-05T04:49:28.950" v="2810" actId="1076"/>
          <ac:spMkLst>
            <pc:docMk/>
            <pc:sldMk cId="3014922410" sldId="416"/>
            <ac:spMk id="2" creationId="{6E08F80B-1C72-457A-9B6C-2C90846A52B8}"/>
          </ac:spMkLst>
        </pc:spChg>
        <pc:spChg chg="mod">
          <ac:chgData name="Emelyn Ang" userId="d5b8bd39-e015-4b8c-ab24-0db29b9e9ca7" providerId="ADAL" clId="{C3FCEF7A-9477-4FED-8FA7-956F5FDCDEEE}" dt="2022-04-05T04:49:03.406" v="2768" actId="20577"/>
          <ac:spMkLst>
            <pc:docMk/>
            <pc:sldMk cId="3014922410" sldId="416"/>
            <ac:spMk id="4" creationId="{1F49BAC4-3923-4FEA-9FEB-C1615EFC68BE}"/>
          </ac:spMkLst>
        </pc:spChg>
        <pc:picChg chg="add mod">
          <ac:chgData name="Emelyn Ang" userId="d5b8bd39-e015-4b8c-ab24-0db29b9e9ca7" providerId="ADAL" clId="{C3FCEF7A-9477-4FED-8FA7-956F5FDCDEEE}" dt="2022-04-05T06:14:50.068" v="2841" actId="1076"/>
          <ac:picMkLst>
            <pc:docMk/>
            <pc:sldMk cId="3014922410" sldId="416"/>
            <ac:picMk id="6" creationId="{E6C779B1-00AF-48D7-BB78-3F4F7862235D}"/>
          </ac:picMkLst>
        </pc:picChg>
        <pc:picChg chg="add mod">
          <ac:chgData name="Emelyn Ang" userId="d5b8bd39-e015-4b8c-ab24-0db29b9e9ca7" providerId="ADAL" clId="{C3FCEF7A-9477-4FED-8FA7-956F5FDCDEEE}" dt="2022-04-05T06:14:56.829" v="2846" actId="1036"/>
          <ac:picMkLst>
            <pc:docMk/>
            <pc:sldMk cId="3014922410" sldId="416"/>
            <ac:picMk id="8" creationId="{8C3B124D-B703-4EA3-B795-21A6CFAAE3E0}"/>
          </ac:picMkLst>
        </pc:picChg>
        <pc:picChg chg="add del mod">
          <ac:chgData name="Emelyn Ang" userId="d5b8bd39-e015-4b8c-ab24-0db29b9e9ca7" providerId="ADAL" clId="{C3FCEF7A-9477-4FED-8FA7-956F5FDCDEEE}" dt="2022-04-05T06:13:48.289" v="2834" actId="21"/>
          <ac:picMkLst>
            <pc:docMk/>
            <pc:sldMk cId="3014922410" sldId="416"/>
            <ac:picMk id="10" creationId="{0575E3A9-46D2-405D-8C8C-86A31F9E01DF}"/>
          </ac:picMkLst>
        </pc:picChg>
      </pc:sldChg>
      <pc:sldChg chg="addSp delSp modSp add mod">
        <pc:chgData name="Emelyn Ang" userId="d5b8bd39-e015-4b8c-ab24-0db29b9e9ca7" providerId="ADAL" clId="{C3FCEF7A-9477-4FED-8FA7-956F5FDCDEEE}" dt="2022-04-05T07:07:25.395" v="2999" actId="14100"/>
        <pc:sldMkLst>
          <pc:docMk/>
          <pc:sldMk cId="1588011472" sldId="417"/>
        </pc:sldMkLst>
        <pc:spChg chg="mod">
          <ac:chgData name="Emelyn Ang" userId="d5b8bd39-e015-4b8c-ab24-0db29b9e9ca7" providerId="ADAL" clId="{C3FCEF7A-9477-4FED-8FA7-956F5FDCDEEE}" dt="2022-04-05T06:28:11.512" v="2944" actId="14100"/>
          <ac:spMkLst>
            <pc:docMk/>
            <pc:sldMk cId="1588011472" sldId="417"/>
            <ac:spMk id="2" creationId="{6E08F80B-1C72-457A-9B6C-2C90846A52B8}"/>
          </ac:spMkLst>
        </pc:spChg>
        <pc:spChg chg="mod">
          <ac:chgData name="Emelyn Ang" userId="d5b8bd39-e015-4b8c-ab24-0db29b9e9ca7" providerId="ADAL" clId="{C3FCEF7A-9477-4FED-8FA7-956F5FDCDEEE}" dt="2022-04-05T06:16:03.630" v="2854" actId="20577"/>
          <ac:spMkLst>
            <pc:docMk/>
            <pc:sldMk cId="1588011472" sldId="417"/>
            <ac:spMk id="4" creationId="{1F49BAC4-3923-4FEA-9FEB-C1615EFC68BE}"/>
          </ac:spMkLst>
        </pc:spChg>
        <pc:spChg chg="add mod">
          <ac:chgData name="Emelyn Ang" userId="d5b8bd39-e015-4b8c-ab24-0db29b9e9ca7" providerId="ADAL" clId="{C3FCEF7A-9477-4FED-8FA7-956F5FDCDEEE}" dt="2022-04-05T06:27:04.873" v="2923" actId="27636"/>
          <ac:spMkLst>
            <pc:docMk/>
            <pc:sldMk cId="1588011472" sldId="417"/>
            <ac:spMk id="15" creationId="{AF58D9FE-F340-4CEB-87D2-02D886AA5B63}"/>
          </ac:spMkLst>
        </pc:spChg>
        <pc:spChg chg="add mod">
          <ac:chgData name="Emelyn Ang" userId="d5b8bd39-e015-4b8c-ab24-0db29b9e9ca7" providerId="ADAL" clId="{C3FCEF7A-9477-4FED-8FA7-956F5FDCDEEE}" dt="2022-04-05T06:50:52.975" v="2983" actId="1076"/>
          <ac:spMkLst>
            <pc:docMk/>
            <pc:sldMk cId="1588011472" sldId="417"/>
            <ac:spMk id="16" creationId="{E740E147-A321-4EF8-B5CD-6235FECC1E43}"/>
          </ac:spMkLst>
        </pc:spChg>
        <pc:picChg chg="mod">
          <ac:chgData name="Emelyn Ang" userId="d5b8bd39-e015-4b8c-ab24-0db29b9e9ca7" providerId="ADAL" clId="{C3FCEF7A-9477-4FED-8FA7-956F5FDCDEEE}" dt="2022-04-05T06:27:24.672" v="2930" actId="1076"/>
          <ac:picMkLst>
            <pc:docMk/>
            <pc:sldMk cId="1588011472" sldId="417"/>
            <ac:picMk id="6" creationId="{E6C779B1-00AF-48D7-BB78-3F4F7862235D}"/>
          </ac:picMkLst>
        </pc:picChg>
        <pc:picChg chg="add del mod">
          <ac:chgData name="Emelyn Ang" userId="d5b8bd39-e015-4b8c-ab24-0db29b9e9ca7" providerId="ADAL" clId="{C3FCEF7A-9477-4FED-8FA7-956F5FDCDEEE}" dt="2022-04-05T07:05:36.011" v="2990" actId="478"/>
          <ac:picMkLst>
            <pc:docMk/>
            <pc:sldMk cId="1588011472" sldId="417"/>
            <ac:picMk id="7" creationId="{66F63841-C6F6-4FC9-8325-B6B5555858D7}"/>
          </ac:picMkLst>
        </pc:picChg>
        <pc:picChg chg="del mod">
          <ac:chgData name="Emelyn Ang" userId="d5b8bd39-e015-4b8c-ab24-0db29b9e9ca7" providerId="ADAL" clId="{C3FCEF7A-9477-4FED-8FA7-956F5FDCDEEE}" dt="2022-04-05T07:05:35.146" v="2989" actId="478"/>
          <ac:picMkLst>
            <pc:docMk/>
            <pc:sldMk cId="1588011472" sldId="417"/>
            <ac:picMk id="8" creationId="{8C3B124D-B703-4EA3-B795-21A6CFAAE3E0}"/>
          </ac:picMkLst>
        </pc:picChg>
        <pc:picChg chg="add mod ord">
          <ac:chgData name="Emelyn Ang" userId="d5b8bd39-e015-4b8c-ab24-0db29b9e9ca7" providerId="ADAL" clId="{C3FCEF7A-9477-4FED-8FA7-956F5FDCDEEE}" dt="2022-04-05T07:04:46.583" v="2988" actId="167"/>
          <ac:picMkLst>
            <pc:docMk/>
            <pc:sldMk cId="1588011472" sldId="417"/>
            <ac:picMk id="9" creationId="{C2C8927D-4422-4CA8-9745-3B2728A5047C}"/>
          </ac:picMkLst>
        </pc:picChg>
        <pc:picChg chg="add del mod">
          <ac:chgData name="Emelyn Ang" userId="d5b8bd39-e015-4b8c-ab24-0db29b9e9ca7" providerId="ADAL" clId="{C3FCEF7A-9477-4FED-8FA7-956F5FDCDEEE}" dt="2022-04-05T07:05:36.587" v="2991" actId="478"/>
          <ac:picMkLst>
            <pc:docMk/>
            <pc:sldMk cId="1588011472" sldId="417"/>
            <ac:picMk id="10" creationId="{B5AEAE75-5AF7-42C9-9899-B60C6F06F532}"/>
          </ac:picMkLst>
        </pc:picChg>
        <pc:picChg chg="add del mod modCrop">
          <ac:chgData name="Emelyn Ang" userId="d5b8bd39-e015-4b8c-ab24-0db29b9e9ca7" providerId="ADAL" clId="{C3FCEF7A-9477-4FED-8FA7-956F5FDCDEEE}" dt="2022-04-05T07:05:37.483" v="2992" actId="478"/>
          <ac:picMkLst>
            <pc:docMk/>
            <pc:sldMk cId="1588011472" sldId="417"/>
            <ac:picMk id="12" creationId="{9BC044E1-2D4E-4204-A500-9F1E480E96D3}"/>
          </ac:picMkLst>
        </pc:picChg>
        <pc:picChg chg="add mod">
          <ac:chgData name="Emelyn Ang" userId="d5b8bd39-e015-4b8c-ab24-0db29b9e9ca7" providerId="ADAL" clId="{C3FCEF7A-9477-4FED-8FA7-956F5FDCDEEE}" dt="2022-04-05T07:05:57.283" v="2996" actId="14100"/>
          <ac:picMkLst>
            <pc:docMk/>
            <pc:sldMk cId="1588011472" sldId="417"/>
            <ac:picMk id="13" creationId="{6ED94E09-F131-456A-BBD0-BFD1EFF281AB}"/>
          </ac:picMkLst>
        </pc:picChg>
        <pc:picChg chg="add mod">
          <ac:chgData name="Emelyn Ang" userId="d5b8bd39-e015-4b8c-ab24-0db29b9e9ca7" providerId="ADAL" clId="{C3FCEF7A-9477-4FED-8FA7-956F5FDCDEEE}" dt="2022-04-05T06:27:16.368" v="2927" actId="1076"/>
          <ac:picMkLst>
            <pc:docMk/>
            <pc:sldMk cId="1588011472" sldId="417"/>
            <ac:picMk id="14" creationId="{32AD70A4-F82C-4DEB-B756-13BE41A3E871}"/>
          </ac:picMkLst>
        </pc:picChg>
        <pc:picChg chg="add mod">
          <ac:chgData name="Emelyn Ang" userId="d5b8bd39-e015-4b8c-ab24-0db29b9e9ca7" providerId="ADAL" clId="{C3FCEF7A-9477-4FED-8FA7-956F5FDCDEEE}" dt="2022-04-05T07:07:25.395" v="2999" actId="14100"/>
          <ac:picMkLst>
            <pc:docMk/>
            <pc:sldMk cId="1588011472" sldId="417"/>
            <ac:picMk id="18" creationId="{F26B3D62-EDB9-4E3C-80F4-1B3A84912FD5}"/>
          </ac:picMkLst>
        </pc:picChg>
      </pc:sldChg>
      <pc:sldMasterChg chg="modSldLayout">
        <pc:chgData name="Emelyn Ang" userId="d5b8bd39-e015-4b8c-ab24-0db29b9e9ca7" providerId="ADAL" clId="{C3FCEF7A-9477-4FED-8FA7-956F5FDCDEEE}" dt="2022-04-06T02:05:44.482" v="3006"/>
        <pc:sldMasterMkLst>
          <pc:docMk/>
          <pc:sldMasterMk cId="1834587751" sldId="2147483648"/>
        </pc:sldMasterMkLst>
        <pc:sldLayoutChg chg="addSp modSp">
          <pc:chgData name="Emelyn Ang" userId="d5b8bd39-e015-4b8c-ab24-0db29b9e9ca7" providerId="ADAL" clId="{C3FCEF7A-9477-4FED-8FA7-956F5FDCDEEE}" dt="2022-04-06T02:05:44.482" v="3006"/>
          <pc:sldLayoutMkLst>
            <pc:docMk/>
            <pc:sldMasterMk cId="1834587751" sldId="2147483648"/>
            <pc:sldLayoutMk cId="3381646497" sldId="2147483678"/>
          </pc:sldLayoutMkLst>
          <pc:spChg chg="add mod">
            <ac:chgData name="Emelyn Ang" userId="d5b8bd39-e015-4b8c-ab24-0db29b9e9ca7" providerId="ADAL" clId="{C3FCEF7A-9477-4FED-8FA7-956F5FDCDEEE}" dt="2022-04-06T02:05:44.482" v="3006"/>
            <ac:spMkLst>
              <pc:docMk/>
              <pc:sldMasterMk cId="1834587751" sldId="2147483648"/>
              <pc:sldLayoutMk cId="3381646497" sldId="2147483678"/>
              <ac:spMk id="11" creationId="{7E4244D1-5673-4AA0-843E-2097B38586AE}"/>
            </ac:spMkLst>
          </pc:spChg>
        </pc:sldLayoutChg>
        <pc:sldLayoutChg chg="addSp modSp">
          <pc:chgData name="Emelyn Ang" userId="d5b8bd39-e015-4b8c-ab24-0db29b9e9ca7" providerId="ADAL" clId="{C3FCEF7A-9477-4FED-8FA7-956F5FDCDEEE}" dt="2022-04-06T02:05:39.810" v="3003"/>
          <pc:sldLayoutMkLst>
            <pc:docMk/>
            <pc:sldMasterMk cId="1834587751" sldId="2147483648"/>
            <pc:sldLayoutMk cId="2450323429" sldId="2147483679"/>
          </pc:sldLayoutMkLst>
          <pc:spChg chg="add mod">
            <ac:chgData name="Emelyn Ang" userId="d5b8bd39-e015-4b8c-ab24-0db29b9e9ca7" providerId="ADAL" clId="{C3FCEF7A-9477-4FED-8FA7-956F5FDCDEEE}" dt="2022-04-06T02:05:39.810" v="3003"/>
            <ac:spMkLst>
              <pc:docMk/>
              <pc:sldMasterMk cId="1834587751" sldId="2147483648"/>
              <pc:sldLayoutMk cId="2450323429" sldId="2147483679"/>
              <ac:spMk id="9" creationId="{58BF1114-F66C-4659-8DF6-9E39471A8F20}"/>
            </ac:spMkLst>
          </pc:spChg>
        </pc:sldLayoutChg>
        <pc:sldLayoutChg chg="addSp modSp">
          <pc:chgData name="Emelyn Ang" userId="d5b8bd39-e015-4b8c-ab24-0db29b9e9ca7" providerId="ADAL" clId="{C3FCEF7A-9477-4FED-8FA7-956F5FDCDEEE}" dt="2022-04-06T02:05:32.212" v="3002"/>
          <pc:sldLayoutMkLst>
            <pc:docMk/>
            <pc:sldMasterMk cId="1834587751" sldId="2147483648"/>
            <pc:sldLayoutMk cId="3946781683" sldId="2147483680"/>
          </pc:sldLayoutMkLst>
          <pc:spChg chg="add mod">
            <ac:chgData name="Emelyn Ang" userId="d5b8bd39-e015-4b8c-ab24-0db29b9e9ca7" providerId="ADAL" clId="{C3FCEF7A-9477-4FED-8FA7-956F5FDCDEEE}" dt="2022-04-06T02:05:32.212" v="3002"/>
            <ac:spMkLst>
              <pc:docMk/>
              <pc:sldMasterMk cId="1834587751" sldId="2147483648"/>
              <pc:sldLayoutMk cId="3946781683" sldId="2147483680"/>
              <ac:spMk id="11" creationId="{E4D95B43-3414-4178-B8AC-A72682A1B1D0}"/>
            </ac:spMkLst>
          </pc:spChg>
        </pc:sldLayoutChg>
        <pc:sldLayoutChg chg="addSp modSp">
          <pc:chgData name="Emelyn Ang" userId="d5b8bd39-e015-4b8c-ab24-0db29b9e9ca7" providerId="ADAL" clId="{C3FCEF7A-9477-4FED-8FA7-956F5FDCDEEE}" dt="2022-04-06T02:05:42.787" v="3005"/>
          <pc:sldLayoutMkLst>
            <pc:docMk/>
            <pc:sldMasterMk cId="1834587751" sldId="2147483648"/>
            <pc:sldLayoutMk cId="1285056995" sldId="2147483681"/>
          </pc:sldLayoutMkLst>
          <pc:spChg chg="add mod">
            <ac:chgData name="Emelyn Ang" userId="d5b8bd39-e015-4b8c-ab24-0db29b9e9ca7" providerId="ADAL" clId="{C3FCEF7A-9477-4FED-8FA7-956F5FDCDEEE}" dt="2022-04-06T02:05:42.787" v="3005"/>
            <ac:spMkLst>
              <pc:docMk/>
              <pc:sldMasterMk cId="1834587751" sldId="2147483648"/>
              <pc:sldLayoutMk cId="1285056995" sldId="2147483681"/>
              <ac:spMk id="10" creationId="{F192FD97-D36B-4360-BE80-E3D91E654432}"/>
            </ac:spMkLst>
          </pc:spChg>
        </pc:sldLayoutChg>
        <pc:sldLayoutChg chg="addSp modSp">
          <pc:chgData name="Emelyn Ang" userId="d5b8bd39-e015-4b8c-ab24-0db29b9e9ca7" providerId="ADAL" clId="{C3FCEF7A-9477-4FED-8FA7-956F5FDCDEEE}" dt="2022-04-06T02:05:41.666" v="3004"/>
          <pc:sldLayoutMkLst>
            <pc:docMk/>
            <pc:sldMasterMk cId="1834587751" sldId="2147483648"/>
            <pc:sldLayoutMk cId="2197470234" sldId="2147483682"/>
          </pc:sldLayoutMkLst>
          <pc:spChg chg="add mod">
            <ac:chgData name="Emelyn Ang" userId="d5b8bd39-e015-4b8c-ab24-0db29b9e9ca7" providerId="ADAL" clId="{C3FCEF7A-9477-4FED-8FA7-956F5FDCDEEE}" dt="2022-04-06T02:05:41.666" v="3004"/>
            <ac:spMkLst>
              <pc:docMk/>
              <pc:sldMasterMk cId="1834587751" sldId="2147483648"/>
              <pc:sldLayoutMk cId="2197470234" sldId="2147483682"/>
              <ac:spMk id="5" creationId="{DCADCF21-AF0F-4B87-8E59-DEBB9D277110}"/>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5400" cap="rnd">
              <a:noFill/>
              <a:round/>
            </a:ln>
            <a:effectLst/>
          </c:spPr>
          <c:marker>
            <c:symbol val="circle"/>
            <c:size val="10"/>
            <c:spPr>
              <a:solidFill>
                <a:srgbClr val="1B6967"/>
              </a:solidFill>
              <a:ln w="9525">
                <a:noFill/>
              </a:ln>
              <a:effectLst/>
            </c:spPr>
          </c:marker>
          <c:xVal>
            <c:numRef>
              <c:f>'HCPT Comparison'!$H$5:$H$51</c:f>
              <c:numCache>
                <c:formatCode>0.0</c:formatCode>
                <c:ptCount val="47"/>
                <c:pt idx="0">
                  <c:v>69</c:v>
                </c:pt>
                <c:pt idx="1">
                  <c:v>65</c:v>
                </c:pt>
                <c:pt idx="2">
                  <c:v>94.2</c:v>
                </c:pt>
                <c:pt idx="3">
                  <c:v>80.5</c:v>
                </c:pt>
                <c:pt idx="4">
                  <c:v>131.25</c:v>
                </c:pt>
                <c:pt idx="5">
                  <c:v>107.5</c:v>
                </c:pt>
                <c:pt idx="6">
                  <c:v>65.75</c:v>
                </c:pt>
                <c:pt idx="7">
                  <c:v>52.75</c:v>
                </c:pt>
                <c:pt idx="8">
                  <c:v>4.5</c:v>
                </c:pt>
                <c:pt idx="9">
                  <c:v>104</c:v>
                </c:pt>
                <c:pt idx="10">
                  <c:v>74.709999999999994</c:v>
                </c:pt>
                <c:pt idx="11">
                  <c:v>23.78</c:v>
                </c:pt>
                <c:pt idx="12">
                  <c:v>129.03</c:v>
                </c:pt>
                <c:pt idx="13">
                  <c:v>25.75</c:v>
                </c:pt>
                <c:pt idx="14">
                  <c:v>86.5</c:v>
                </c:pt>
                <c:pt idx="15">
                  <c:v>3.75</c:v>
                </c:pt>
                <c:pt idx="16">
                  <c:v>93.27</c:v>
                </c:pt>
                <c:pt idx="17">
                  <c:v>22.1</c:v>
                </c:pt>
                <c:pt idx="18">
                  <c:v>141.12</c:v>
                </c:pt>
                <c:pt idx="19">
                  <c:v>16.920000000000002</c:v>
                </c:pt>
                <c:pt idx="20">
                  <c:v>87.48</c:v>
                </c:pt>
                <c:pt idx="21">
                  <c:v>55.17</c:v>
                </c:pt>
                <c:pt idx="22">
                  <c:v>46.02</c:v>
                </c:pt>
                <c:pt idx="23">
                  <c:v>29.72</c:v>
                </c:pt>
                <c:pt idx="24">
                  <c:v>47.09</c:v>
                </c:pt>
                <c:pt idx="25">
                  <c:v>62</c:v>
                </c:pt>
                <c:pt idx="26">
                  <c:v>97.73</c:v>
                </c:pt>
                <c:pt idx="27">
                  <c:v>14.2</c:v>
                </c:pt>
                <c:pt idx="28">
                  <c:v>28</c:v>
                </c:pt>
                <c:pt idx="29">
                  <c:v>35.5</c:v>
                </c:pt>
                <c:pt idx="30">
                  <c:v>128.25</c:v>
                </c:pt>
                <c:pt idx="31">
                  <c:v>80.5</c:v>
                </c:pt>
                <c:pt idx="32">
                  <c:v>52.5</c:v>
                </c:pt>
                <c:pt idx="33">
                  <c:v>90.5</c:v>
                </c:pt>
                <c:pt idx="34">
                  <c:v>15.25</c:v>
                </c:pt>
                <c:pt idx="35">
                  <c:v>92</c:v>
                </c:pt>
                <c:pt idx="36">
                  <c:v>20.399999999999999</c:v>
                </c:pt>
                <c:pt idx="37">
                  <c:v>61.36</c:v>
                </c:pt>
                <c:pt idx="38">
                  <c:v>181.87</c:v>
                </c:pt>
                <c:pt idx="39">
                  <c:v>38.6</c:v>
                </c:pt>
                <c:pt idx="40">
                  <c:v>68.8</c:v>
                </c:pt>
                <c:pt idx="41">
                  <c:v>32.49</c:v>
                </c:pt>
                <c:pt idx="42">
                  <c:v>22.88</c:v>
                </c:pt>
                <c:pt idx="43">
                  <c:v>33.19</c:v>
                </c:pt>
                <c:pt idx="44">
                  <c:v>16.28</c:v>
                </c:pt>
                <c:pt idx="45">
                  <c:v>17.02</c:v>
                </c:pt>
                <c:pt idx="46">
                  <c:v>96.75</c:v>
                </c:pt>
              </c:numCache>
            </c:numRef>
          </c:xVal>
          <c:yVal>
            <c:numRef>
              <c:f>'HCPT Comparison'!$V$5:$V$51</c:f>
              <c:numCache>
                <c:formatCode>General</c:formatCode>
                <c:ptCount val="47"/>
                <c:pt idx="0">
                  <c:v>161.14245685337238</c:v>
                </c:pt>
                <c:pt idx="1">
                  <c:v>157.369254033234</c:v>
                </c:pt>
                <c:pt idx="2">
                  <c:v>82.326733530109593</c:v>
                </c:pt>
                <c:pt idx="3">
                  <c:v>2.6031963011792323</c:v>
                </c:pt>
                <c:pt idx="4">
                  <c:v>55.15889505129644</c:v>
                </c:pt>
                <c:pt idx="5">
                  <c:v>98.895569662109892</c:v>
                </c:pt>
                <c:pt idx="6">
                  <c:v>170.05368268536532</c:v>
                </c:pt>
                <c:pt idx="7">
                  <c:v>93.851650142015544</c:v>
                </c:pt>
                <c:pt idx="8">
                  <c:v>0</c:v>
                </c:pt>
                <c:pt idx="9">
                  <c:v>73.914890561377845</c:v>
                </c:pt>
                <c:pt idx="10">
                  <c:v>151.52711590999354</c:v>
                </c:pt>
                <c:pt idx="11">
                  <c:v>171.01978015827925</c:v>
                </c:pt>
                <c:pt idx="12">
                  <c:v>89.146573369275345</c:v>
                </c:pt>
                <c:pt idx="13">
                  <c:v>75.131179666626878</c:v>
                </c:pt>
                <c:pt idx="14">
                  <c:v>176.6187668722107</c:v>
                </c:pt>
                <c:pt idx="15">
                  <c:v>0</c:v>
                </c:pt>
                <c:pt idx="16">
                  <c:v>241.70292482863655</c:v>
                </c:pt>
                <c:pt idx="17">
                  <c:v>587.39877642565887</c:v>
                </c:pt>
                <c:pt idx="18">
                  <c:v>122.44727533205833</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73.70426867322827</c:v>
                </c:pt>
                <c:pt idx="37">
                  <c:v>29.178219818147188</c:v>
                </c:pt>
                <c:pt idx="38">
                  <c:v>66.666556728219987</c:v>
                </c:pt>
                <c:pt idx="39">
                  <c:v>6.4020127383875121</c:v>
                </c:pt>
                <c:pt idx="40">
                  <c:v>29.468520851091874</c:v>
                </c:pt>
                <c:pt idx="41">
                  <c:v>43.84660825225366</c:v>
                </c:pt>
                <c:pt idx="42">
                  <c:v>179.10509628593005</c:v>
                </c:pt>
                <c:pt idx="43">
                  <c:v>185.11187701012045</c:v>
                </c:pt>
                <c:pt idx="44">
                  <c:v>182.72434924112468</c:v>
                </c:pt>
                <c:pt idx="45">
                  <c:v>25.105150042882112</c:v>
                </c:pt>
                <c:pt idx="46">
                  <c:v>#N/A</c:v>
                </c:pt>
              </c:numCache>
            </c:numRef>
          </c:yVal>
          <c:smooth val="0"/>
          <c:extLst>
            <c:ext xmlns:c16="http://schemas.microsoft.com/office/drawing/2014/chart" uri="{C3380CC4-5D6E-409C-BE32-E72D297353CC}">
              <c16:uniqueId val="{00000000-8F18-4C23-9875-A9B39A829CE0}"/>
            </c:ext>
          </c:extLst>
        </c:ser>
        <c:dLbls>
          <c:showLegendKey val="0"/>
          <c:showVal val="0"/>
          <c:showCatName val="0"/>
          <c:showSerName val="0"/>
          <c:showPercent val="0"/>
          <c:showBubbleSize val="0"/>
        </c:dLbls>
        <c:axId val="1811779120"/>
        <c:axId val="1811779536"/>
      </c:scatterChart>
      <c:valAx>
        <c:axId val="18117791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SG" sz="1200"/>
                  <a:t>Perforation</a:t>
                </a:r>
                <a:r>
                  <a:rPr lang="en-SG" sz="1200" baseline="0"/>
                  <a:t> Length </a:t>
                </a:r>
                <a:r>
                  <a:rPr lang="en-SG" sz="1200"/>
                  <a:t>(m)</a:t>
                </a:r>
              </a:p>
            </c:rich>
          </c:tx>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811779536"/>
        <c:crosses val="autoZero"/>
        <c:crossBetween val="midCat"/>
      </c:valAx>
      <c:valAx>
        <c:axId val="18117795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SG" sz="1200"/>
                  <a:t>Production (Mstb)</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8117791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ysClr val="window" lastClr="FFFFFF"/>
    </a:solid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A841145-2DA1-4BF7-848E-C39F5FAA9B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C32F333-72F5-428D-9F5D-84C66434C1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2DF73B-391C-40E1-B477-2BF005795112}" type="datetimeFigureOut">
              <a:rPr lang="en-GB" smtClean="0"/>
              <a:t>06/04/2022</a:t>
            </a:fld>
            <a:endParaRPr lang="en-GB"/>
          </a:p>
        </p:txBody>
      </p:sp>
      <p:sp>
        <p:nvSpPr>
          <p:cNvPr id="4" name="Footer Placeholder 3">
            <a:extLst>
              <a:ext uri="{FF2B5EF4-FFF2-40B4-BE49-F238E27FC236}">
                <a16:creationId xmlns:a16="http://schemas.microsoft.com/office/drawing/2014/main" id="{1654A5A9-C77C-4C63-8BB8-1B8E6A198F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125CDD9-3733-4F5B-98A6-54721803E6E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360BAA-7855-45AF-A43A-B25D11AC233C}" type="slidenum">
              <a:rPr lang="en-GB" smtClean="0"/>
              <a:t>‹#›</a:t>
            </a:fld>
            <a:endParaRPr lang="en-GB"/>
          </a:p>
        </p:txBody>
      </p:sp>
    </p:spTree>
    <p:extLst>
      <p:ext uri="{BB962C8B-B14F-4D97-AF65-F5344CB8AC3E}">
        <p14:creationId xmlns:p14="http://schemas.microsoft.com/office/powerpoint/2010/main" val="2310007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A0A095-D315-4C5F-8906-16B73801F1B4}" type="datetimeFigureOut">
              <a:rPr lang="en-GB" smtClean="0"/>
              <a:t>06/04/2022</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B88052-F559-40FE-A8D6-244174E4842D}" type="slidenum">
              <a:rPr lang="en-GB" smtClean="0"/>
              <a:t>‹#›</a:t>
            </a:fld>
            <a:endParaRPr lang="en-GB"/>
          </a:p>
        </p:txBody>
      </p:sp>
    </p:spTree>
    <p:extLst>
      <p:ext uri="{BB962C8B-B14F-4D97-AF65-F5344CB8AC3E}">
        <p14:creationId xmlns:p14="http://schemas.microsoft.com/office/powerpoint/2010/main" val="180472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C1B88052-F559-40FE-A8D6-244174E4842D}" type="slidenum">
              <a:rPr lang="en-GB" smtClean="0"/>
              <a:t>10</a:t>
            </a:fld>
            <a:endParaRPr lang="en-GB"/>
          </a:p>
        </p:txBody>
      </p:sp>
    </p:spTree>
    <p:extLst>
      <p:ext uri="{BB962C8B-B14F-4D97-AF65-F5344CB8AC3E}">
        <p14:creationId xmlns:p14="http://schemas.microsoft.com/office/powerpoint/2010/main" val="2811621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C1B88052-F559-40FE-A8D6-244174E4842D}" type="slidenum">
              <a:rPr lang="en-GB" smtClean="0"/>
              <a:t>11</a:t>
            </a:fld>
            <a:endParaRPr lang="en-GB"/>
          </a:p>
        </p:txBody>
      </p:sp>
    </p:spTree>
    <p:extLst>
      <p:ext uri="{BB962C8B-B14F-4D97-AF65-F5344CB8AC3E}">
        <p14:creationId xmlns:p14="http://schemas.microsoft.com/office/powerpoint/2010/main" val="14484259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a:t>The formations above and below sinusoid are not very different which indicates no displacement of the rock, therefore it is not a fault instead it is a fracture.</a:t>
            </a:r>
          </a:p>
          <a:p>
            <a:endParaRPr lang="en-SG"/>
          </a:p>
        </p:txBody>
      </p:sp>
      <p:sp>
        <p:nvSpPr>
          <p:cNvPr id="4" name="Slide Number Placeholder 3"/>
          <p:cNvSpPr>
            <a:spLocks noGrp="1"/>
          </p:cNvSpPr>
          <p:nvPr>
            <p:ph type="sldNum" sz="quarter" idx="5"/>
          </p:nvPr>
        </p:nvSpPr>
        <p:spPr/>
        <p:txBody>
          <a:bodyPr/>
          <a:lstStyle/>
          <a:p>
            <a:fld id="{C1B88052-F559-40FE-A8D6-244174E4842D}" type="slidenum">
              <a:rPr lang="en-GB" smtClean="0"/>
              <a:t>18</a:t>
            </a:fld>
            <a:endParaRPr lang="en-GB"/>
          </a:p>
        </p:txBody>
      </p:sp>
    </p:spTree>
    <p:extLst>
      <p:ext uri="{BB962C8B-B14F-4D97-AF65-F5344CB8AC3E}">
        <p14:creationId xmlns:p14="http://schemas.microsoft.com/office/powerpoint/2010/main" val="2409677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19C2B1E-BB85-4C58-AA72-63703F193075}"/>
              </a:ext>
            </a:extLst>
          </p:cNvPr>
          <p:cNvPicPr>
            <a:picLocks noChangeAspect="1"/>
          </p:cNvPicPr>
          <p:nvPr userDrawn="1"/>
        </p:nvPicPr>
        <p:blipFill>
          <a:blip r:embed="rId2"/>
          <a:stretch>
            <a:fillRect/>
          </a:stretch>
        </p:blipFill>
        <p:spPr>
          <a:xfrm>
            <a:off x="0" y="3019932"/>
            <a:ext cx="9144000" cy="3838068"/>
          </a:xfrm>
          <a:prstGeom prst="rect">
            <a:avLst/>
          </a:prstGeom>
        </p:spPr>
      </p:pic>
      <p:sp>
        <p:nvSpPr>
          <p:cNvPr id="2" name="Title 1">
            <a:extLst>
              <a:ext uri="{FF2B5EF4-FFF2-40B4-BE49-F238E27FC236}">
                <a16:creationId xmlns:a16="http://schemas.microsoft.com/office/drawing/2014/main" id="{6D5BED8D-CDE8-450E-A460-4F118C121F5B}"/>
              </a:ext>
            </a:extLst>
          </p:cNvPr>
          <p:cNvSpPr>
            <a:spLocks noGrp="1"/>
          </p:cNvSpPr>
          <p:nvPr>
            <p:ph type="ctrTitle" hasCustomPrompt="1"/>
          </p:nvPr>
        </p:nvSpPr>
        <p:spPr>
          <a:xfrm>
            <a:off x="682624" y="4055426"/>
            <a:ext cx="7998238" cy="1382606"/>
          </a:xfrm>
          <a:prstGeom prst="rect">
            <a:avLst/>
          </a:prstGeom>
        </p:spPr>
        <p:txBody>
          <a:bodyPr lIns="0" tIns="252000" anchor="t" anchorCtr="0"/>
          <a:lstStyle>
            <a:lvl1pPr algn="l">
              <a:defRPr sz="2800" b="1" cap="none" baseline="0">
                <a:solidFill>
                  <a:schemeClr val="tx1">
                    <a:lumMod val="75000"/>
                    <a:lumOff val="25000"/>
                  </a:schemeClr>
                </a:solidFill>
                <a:latin typeface="+mn-lt"/>
              </a:defRPr>
            </a:lvl1pPr>
          </a:lstStyle>
          <a:p>
            <a:r>
              <a:rPr lang="en-US"/>
              <a:t>Click To Edit Title</a:t>
            </a:r>
            <a:endParaRPr lang="en-GB"/>
          </a:p>
        </p:txBody>
      </p:sp>
      <p:pic>
        <p:nvPicPr>
          <p:cNvPr id="20" name="Picture 19">
            <a:extLst>
              <a:ext uri="{FF2B5EF4-FFF2-40B4-BE49-F238E27FC236}">
                <a16:creationId xmlns:a16="http://schemas.microsoft.com/office/drawing/2014/main" id="{EFAD1D83-6CB2-4B8C-A890-F14447B64D82}"/>
              </a:ext>
            </a:extLst>
          </p:cNvPr>
          <p:cNvPicPr>
            <a:picLocks noChangeAspect="1"/>
          </p:cNvPicPr>
          <p:nvPr userDrawn="1"/>
        </p:nvPicPr>
        <p:blipFill>
          <a:blip r:embed="rId3"/>
          <a:stretch>
            <a:fillRect/>
          </a:stretch>
        </p:blipFill>
        <p:spPr>
          <a:xfrm>
            <a:off x="7204600" y="5961412"/>
            <a:ext cx="1553452" cy="879252"/>
          </a:xfrm>
          <a:prstGeom prst="rect">
            <a:avLst/>
          </a:prstGeom>
        </p:spPr>
      </p:pic>
      <p:sp>
        <p:nvSpPr>
          <p:cNvPr id="8" name="Text Placeholder 7">
            <a:extLst>
              <a:ext uri="{FF2B5EF4-FFF2-40B4-BE49-F238E27FC236}">
                <a16:creationId xmlns:a16="http://schemas.microsoft.com/office/drawing/2014/main" id="{9F86E1E8-8E19-4C30-A153-66E6206E7496}"/>
              </a:ext>
            </a:extLst>
          </p:cNvPr>
          <p:cNvSpPr>
            <a:spLocks noGrp="1"/>
          </p:cNvSpPr>
          <p:nvPr>
            <p:ph type="body" sz="quarter" idx="15" hasCustomPrompt="1"/>
          </p:nvPr>
        </p:nvSpPr>
        <p:spPr>
          <a:xfrm>
            <a:off x="1217811" y="5474289"/>
            <a:ext cx="2968241" cy="332746"/>
          </a:xfrm>
          <a:prstGeom prst="rect">
            <a:avLst/>
          </a:prstGeom>
        </p:spPr>
        <p:txBody>
          <a:bodyPr/>
          <a:lstStyle>
            <a:lvl1pPr marL="0" indent="0">
              <a:buNone/>
              <a:defRPr sz="1800">
                <a:solidFill>
                  <a:schemeClr val="tx1">
                    <a:lumMod val="75000"/>
                    <a:lumOff val="25000"/>
                  </a:schemeClr>
                </a:solidFill>
              </a:defRPr>
            </a:lvl1pPr>
          </a:lstStyle>
          <a:p>
            <a:pPr lvl="0"/>
            <a:r>
              <a:rPr lang="en-US"/>
              <a:t>Enter Date</a:t>
            </a:r>
          </a:p>
        </p:txBody>
      </p:sp>
      <p:sp>
        <p:nvSpPr>
          <p:cNvPr id="9" name="TextBox 8">
            <a:extLst>
              <a:ext uri="{FF2B5EF4-FFF2-40B4-BE49-F238E27FC236}">
                <a16:creationId xmlns:a16="http://schemas.microsoft.com/office/drawing/2014/main" id="{5CC97890-E396-46F3-BBFB-3CDECCED3AEF}"/>
              </a:ext>
            </a:extLst>
          </p:cNvPr>
          <p:cNvSpPr txBox="1"/>
          <p:nvPr userDrawn="1"/>
        </p:nvSpPr>
        <p:spPr>
          <a:xfrm>
            <a:off x="605641" y="5438032"/>
            <a:ext cx="1330037" cy="712520"/>
          </a:xfrm>
          <a:prstGeom prst="rect">
            <a:avLst/>
          </a:prstGeom>
        </p:spPr>
        <p:txBody>
          <a:bodyPr wrap="square" rtlCol="0">
            <a:normAutofit/>
          </a:bodyPr>
          <a:lstStyle/>
          <a:p>
            <a:pPr algn="l"/>
            <a:r>
              <a:rPr lang="en-GB">
                <a:solidFill>
                  <a:schemeClr val="tx1">
                    <a:lumMod val="75000"/>
                    <a:lumOff val="25000"/>
                  </a:schemeClr>
                </a:solidFill>
              </a:rPr>
              <a:t>Date:</a:t>
            </a:r>
          </a:p>
        </p:txBody>
      </p:sp>
      <p:sp>
        <p:nvSpPr>
          <p:cNvPr id="11" name="Picture Placeholder 4">
            <a:extLst>
              <a:ext uri="{FF2B5EF4-FFF2-40B4-BE49-F238E27FC236}">
                <a16:creationId xmlns:a16="http://schemas.microsoft.com/office/drawing/2014/main" id="{28D6A3B6-DD36-4D8D-B5C9-A5AD154FAA7F}"/>
              </a:ext>
            </a:extLst>
          </p:cNvPr>
          <p:cNvSpPr>
            <a:spLocks noGrp="1"/>
          </p:cNvSpPr>
          <p:nvPr>
            <p:ph type="pic" sz="quarter" idx="14" hasCustomPrompt="1"/>
          </p:nvPr>
        </p:nvSpPr>
        <p:spPr>
          <a:xfrm>
            <a:off x="-11113" y="0"/>
            <a:ext cx="9155113" cy="3271838"/>
          </a:xfrm>
          <a:prstGeom prst="rect">
            <a:avLst/>
          </a:prstGeom>
          <a:noFill/>
        </p:spPr>
        <p:txBody>
          <a:bodyPr/>
          <a:lstStyle>
            <a:lvl1pPr>
              <a:defRPr/>
            </a:lvl1pPr>
          </a:lstStyle>
          <a:p>
            <a:r>
              <a:rPr lang="en-GB"/>
              <a:t>Add picture</a:t>
            </a:r>
          </a:p>
        </p:txBody>
      </p:sp>
    </p:spTree>
    <p:extLst>
      <p:ext uri="{BB962C8B-B14F-4D97-AF65-F5344CB8AC3E}">
        <p14:creationId xmlns:p14="http://schemas.microsoft.com/office/powerpoint/2010/main" val="3227496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No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D9ADC2F-D535-4D67-A060-85525B45C101}"/>
              </a:ext>
            </a:extLst>
          </p:cNvPr>
          <p:cNvSpPr/>
          <p:nvPr userDrawn="1"/>
        </p:nvSpPr>
        <p:spPr>
          <a:xfrm>
            <a:off x="-1" y="0"/>
            <a:ext cx="9144001" cy="6858000"/>
          </a:xfrm>
          <a:prstGeom prst="rect">
            <a:avLst/>
          </a:prstGeom>
          <a:solidFill>
            <a:srgbClr val="1B6967">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BB868604-9C7B-4CD6-A9BA-4630FBCB5059}"/>
              </a:ext>
            </a:extLst>
          </p:cNvPr>
          <p:cNvPicPr>
            <a:picLocks noChangeAspect="1"/>
          </p:cNvPicPr>
          <p:nvPr userDrawn="1"/>
        </p:nvPicPr>
        <p:blipFill>
          <a:blip r:embed="rId2"/>
          <a:stretch>
            <a:fillRect/>
          </a:stretch>
        </p:blipFill>
        <p:spPr>
          <a:xfrm>
            <a:off x="0" y="3019932"/>
            <a:ext cx="9144000" cy="3838068"/>
          </a:xfrm>
          <a:prstGeom prst="rect">
            <a:avLst/>
          </a:prstGeom>
        </p:spPr>
      </p:pic>
      <p:sp>
        <p:nvSpPr>
          <p:cNvPr id="2" name="Title 1">
            <a:extLst>
              <a:ext uri="{FF2B5EF4-FFF2-40B4-BE49-F238E27FC236}">
                <a16:creationId xmlns:a16="http://schemas.microsoft.com/office/drawing/2014/main" id="{6D5BED8D-CDE8-450E-A460-4F118C121F5B}"/>
              </a:ext>
            </a:extLst>
          </p:cNvPr>
          <p:cNvSpPr>
            <a:spLocks noGrp="1"/>
          </p:cNvSpPr>
          <p:nvPr>
            <p:ph type="ctrTitle" hasCustomPrompt="1"/>
          </p:nvPr>
        </p:nvSpPr>
        <p:spPr>
          <a:xfrm>
            <a:off x="682624" y="2076155"/>
            <a:ext cx="7998238" cy="1382606"/>
          </a:xfrm>
          <a:prstGeom prst="rect">
            <a:avLst/>
          </a:prstGeom>
        </p:spPr>
        <p:txBody>
          <a:bodyPr lIns="0" tIns="252000" anchor="t" anchorCtr="0"/>
          <a:lstStyle>
            <a:lvl1pPr algn="l">
              <a:defRPr sz="2800" b="1" cap="none" baseline="0">
                <a:solidFill>
                  <a:schemeClr val="bg1"/>
                </a:solidFill>
                <a:latin typeface="+mn-lt"/>
              </a:defRPr>
            </a:lvl1pPr>
          </a:lstStyle>
          <a:p>
            <a:r>
              <a:rPr lang="en-US"/>
              <a:t>Click To Edit Title</a:t>
            </a:r>
            <a:endParaRPr lang="en-GB"/>
          </a:p>
        </p:txBody>
      </p:sp>
      <p:sp>
        <p:nvSpPr>
          <p:cNvPr id="8" name="Text Placeholder 7">
            <a:extLst>
              <a:ext uri="{FF2B5EF4-FFF2-40B4-BE49-F238E27FC236}">
                <a16:creationId xmlns:a16="http://schemas.microsoft.com/office/drawing/2014/main" id="{9F86E1E8-8E19-4C30-A153-66E6206E7496}"/>
              </a:ext>
            </a:extLst>
          </p:cNvPr>
          <p:cNvSpPr>
            <a:spLocks noGrp="1"/>
          </p:cNvSpPr>
          <p:nvPr>
            <p:ph type="body" sz="quarter" idx="15" hasCustomPrompt="1"/>
          </p:nvPr>
        </p:nvSpPr>
        <p:spPr>
          <a:xfrm>
            <a:off x="1217811" y="3495018"/>
            <a:ext cx="2968241" cy="332746"/>
          </a:xfrm>
          <a:prstGeom prst="rect">
            <a:avLst/>
          </a:prstGeom>
        </p:spPr>
        <p:txBody>
          <a:bodyPr/>
          <a:lstStyle>
            <a:lvl1pPr marL="0" indent="0">
              <a:buNone/>
              <a:defRPr sz="1800">
                <a:solidFill>
                  <a:schemeClr val="bg1"/>
                </a:solidFill>
              </a:defRPr>
            </a:lvl1pPr>
          </a:lstStyle>
          <a:p>
            <a:pPr lvl="0"/>
            <a:r>
              <a:rPr lang="en-US"/>
              <a:t>Enter Date</a:t>
            </a:r>
          </a:p>
        </p:txBody>
      </p:sp>
      <p:sp>
        <p:nvSpPr>
          <p:cNvPr id="9" name="TextBox 8">
            <a:extLst>
              <a:ext uri="{FF2B5EF4-FFF2-40B4-BE49-F238E27FC236}">
                <a16:creationId xmlns:a16="http://schemas.microsoft.com/office/drawing/2014/main" id="{5CC97890-E396-46F3-BBFB-3CDECCED3AEF}"/>
              </a:ext>
            </a:extLst>
          </p:cNvPr>
          <p:cNvSpPr txBox="1"/>
          <p:nvPr userDrawn="1"/>
        </p:nvSpPr>
        <p:spPr>
          <a:xfrm>
            <a:off x="605641" y="3458761"/>
            <a:ext cx="1330037" cy="712520"/>
          </a:xfrm>
          <a:prstGeom prst="rect">
            <a:avLst/>
          </a:prstGeom>
        </p:spPr>
        <p:txBody>
          <a:bodyPr wrap="square" rtlCol="0">
            <a:normAutofit/>
          </a:bodyPr>
          <a:lstStyle/>
          <a:p>
            <a:pPr algn="l"/>
            <a:r>
              <a:rPr lang="en-GB">
                <a:solidFill>
                  <a:schemeClr val="bg1"/>
                </a:solidFill>
              </a:rPr>
              <a:t>Date:</a:t>
            </a:r>
          </a:p>
        </p:txBody>
      </p:sp>
      <p:pic>
        <p:nvPicPr>
          <p:cNvPr id="12" name="Picture 11">
            <a:extLst>
              <a:ext uri="{FF2B5EF4-FFF2-40B4-BE49-F238E27FC236}">
                <a16:creationId xmlns:a16="http://schemas.microsoft.com/office/drawing/2014/main" id="{4E92C19B-5C79-4434-A3E3-D230CF013EF2}"/>
              </a:ext>
            </a:extLst>
          </p:cNvPr>
          <p:cNvPicPr>
            <a:picLocks noChangeAspect="1"/>
          </p:cNvPicPr>
          <p:nvPr userDrawn="1"/>
        </p:nvPicPr>
        <p:blipFill>
          <a:blip r:embed="rId3"/>
          <a:stretch>
            <a:fillRect/>
          </a:stretch>
        </p:blipFill>
        <p:spPr>
          <a:xfrm>
            <a:off x="7204600" y="5956109"/>
            <a:ext cx="1556974" cy="667275"/>
          </a:xfrm>
          <a:prstGeom prst="rect">
            <a:avLst/>
          </a:prstGeom>
        </p:spPr>
      </p:pic>
      <p:sp>
        <p:nvSpPr>
          <p:cNvPr id="11" name="TextBox 10">
            <a:extLst>
              <a:ext uri="{FF2B5EF4-FFF2-40B4-BE49-F238E27FC236}">
                <a16:creationId xmlns:a16="http://schemas.microsoft.com/office/drawing/2014/main" id="{E4D95B43-3414-4178-B8AC-A72682A1B1D0}"/>
              </a:ext>
            </a:extLst>
          </p:cNvPr>
          <p:cNvSpPr txBox="1"/>
          <p:nvPr userDrawn="1"/>
        </p:nvSpPr>
        <p:spPr>
          <a:xfrm>
            <a:off x="7111474" y="166881"/>
            <a:ext cx="1739703" cy="630621"/>
          </a:xfrm>
          <a:prstGeom prst="rect">
            <a:avLst/>
          </a:prstGeom>
        </p:spPr>
        <p:txBody>
          <a:bodyPr wrap="square" rtlCol="0" anchor="ctr">
            <a:normAutofit/>
          </a:bodyPr>
          <a:lstStyle/>
          <a:p>
            <a:pPr algn="ctr"/>
            <a:r>
              <a:rPr lang="en-US" sz="2800" b="1">
                <a:solidFill>
                  <a:srgbClr val="FF0000"/>
                </a:solidFill>
              </a:rPr>
              <a:t>DRAFT</a:t>
            </a:r>
            <a:endParaRPr lang="en-GB" sz="2800" b="1">
              <a:solidFill>
                <a:srgbClr val="FF0000"/>
              </a:solidFill>
            </a:endParaRPr>
          </a:p>
        </p:txBody>
      </p:sp>
    </p:spTree>
    <p:extLst>
      <p:ext uri="{BB962C8B-B14F-4D97-AF65-F5344CB8AC3E}">
        <p14:creationId xmlns:p14="http://schemas.microsoft.com/office/powerpoint/2010/main" val="394678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E400E45-19A2-458A-9383-3F08E6404639}"/>
              </a:ext>
            </a:extLst>
          </p:cNvPr>
          <p:cNvCxnSpPr>
            <a:cxnSpLocks/>
          </p:cNvCxnSpPr>
          <p:nvPr userDrawn="1"/>
        </p:nvCxnSpPr>
        <p:spPr>
          <a:xfrm>
            <a:off x="456455" y="6537839"/>
            <a:ext cx="8013777"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47C0B5A-BA7E-4041-BB35-024045520D3F}"/>
              </a:ext>
            </a:extLst>
          </p:cNvPr>
          <p:cNvSpPr>
            <a:spLocks noGrp="1"/>
          </p:cNvSpPr>
          <p:nvPr>
            <p:ph idx="1"/>
          </p:nvPr>
        </p:nvSpPr>
        <p:spPr>
          <a:xfrm>
            <a:off x="349455" y="1374093"/>
            <a:ext cx="8363203" cy="4109813"/>
          </a:xfrm>
          <a:prstGeom prst="rect">
            <a:avLst/>
          </a:prstGeom>
        </p:spPr>
        <p:txBody>
          <a:bodyPr>
            <a:normAutofit/>
          </a:bodyPr>
          <a:lstStyle>
            <a:lvl1pPr marL="266700" indent="-266700">
              <a:lnSpc>
                <a:spcPct val="100000"/>
              </a:lnSpc>
              <a:spcBef>
                <a:spcPts val="1100"/>
              </a:spcBef>
              <a:buClr>
                <a:schemeClr val="bg2"/>
              </a:buClr>
              <a:buSzPct val="120000"/>
              <a:buFont typeface="Verdana" panose="020B0604030504040204" pitchFamily="34" charset="0"/>
              <a:buChar char="●"/>
              <a:defRPr sz="1600" b="0">
                <a:solidFill>
                  <a:schemeClr val="tx1">
                    <a:lumMod val="85000"/>
                    <a:lumOff val="15000"/>
                  </a:schemeClr>
                </a:solidFill>
                <a:latin typeface="+mn-lt"/>
                <a:ea typeface="Verdana" panose="020B0604030504040204" pitchFamily="34" charset="0"/>
              </a:defRPr>
            </a:lvl1pPr>
            <a:lvl2pPr marL="446088" indent="-179388">
              <a:lnSpc>
                <a:spcPct val="95000"/>
              </a:lnSpc>
              <a:spcBef>
                <a:spcPts val="500"/>
              </a:spcBef>
              <a:buClr>
                <a:schemeClr val="bg2"/>
              </a:buClr>
              <a:buSzPct val="100000"/>
              <a:buFont typeface="Arial" panose="020B0604020202020204" pitchFamily="34" charset="0"/>
              <a:buChar char="•"/>
              <a:defRPr sz="1400">
                <a:solidFill>
                  <a:schemeClr val="tx1">
                    <a:lumMod val="65000"/>
                    <a:lumOff val="35000"/>
                  </a:schemeClr>
                </a:solidFill>
                <a:latin typeface="+mn-lt"/>
                <a:ea typeface="Verdana" panose="020B0604030504040204" pitchFamily="34" charset="0"/>
              </a:defRPr>
            </a:lvl2pPr>
            <a:lvl3pPr marL="8572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3pPr>
            <a:lvl4pPr marL="12001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4pPr>
            <a:lvl5pPr marL="15430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13AF1E7B-6008-4E1B-80EC-CB6C5AC44EF7}"/>
              </a:ext>
            </a:extLst>
          </p:cNvPr>
          <p:cNvCxnSpPr/>
          <p:nvPr userDrawn="1"/>
        </p:nvCxnSpPr>
        <p:spPr>
          <a:xfrm>
            <a:off x="456455" y="766069"/>
            <a:ext cx="8230345"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17" name="Slide Number Placeholder 5">
            <a:extLst>
              <a:ext uri="{FF2B5EF4-FFF2-40B4-BE49-F238E27FC236}">
                <a16:creationId xmlns:a16="http://schemas.microsoft.com/office/drawing/2014/main" id="{60B12D03-4D55-402B-912F-D0E7D676E44D}"/>
              </a:ext>
            </a:extLst>
          </p:cNvPr>
          <p:cNvSpPr>
            <a:spLocks noGrp="1"/>
          </p:cNvSpPr>
          <p:nvPr>
            <p:ph type="sldNum" sz="quarter" idx="4"/>
          </p:nvPr>
        </p:nvSpPr>
        <p:spPr>
          <a:xfrm>
            <a:off x="8366732" y="6370721"/>
            <a:ext cx="308460" cy="308460"/>
          </a:xfrm>
          <a:prstGeom prst="ellipse">
            <a:avLst/>
          </a:prstGeom>
          <a:solidFill>
            <a:schemeClr val="tx2"/>
          </a:solidFill>
        </p:spPr>
        <p:txBody>
          <a:bodyPr vert="horz" wrap="none" lIns="91440" tIns="45720" rIns="91440" bIns="45720" rtlCol="0" anchor="ctr"/>
          <a:lstStyle>
            <a:lvl1pPr algn="ctr">
              <a:defRPr sz="900">
                <a:solidFill>
                  <a:schemeClr val="bg1"/>
                </a:solidFill>
              </a:defRPr>
            </a:lvl1pPr>
          </a:lstStyle>
          <a:p>
            <a:fld id="{14A3106C-58CB-42DB-B4B7-C84BBDA5655D}" type="slidenum">
              <a:rPr lang="en-GB" smtClean="0"/>
              <a:pPr/>
              <a:t>‹#›</a:t>
            </a:fld>
            <a:endParaRPr lang="en-GB"/>
          </a:p>
        </p:txBody>
      </p:sp>
      <p:sp>
        <p:nvSpPr>
          <p:cNvPr id="18" name="Title 1">
            <a:extLst>
              <a:ext uri="{FF2B5EF4-FFF2-40B4-BE49-F238E27FC236}">
                <a16:creationId xmlns:a16="http://schemas.microsoft.com/office/drawing/2014/main" id="{F98FB8DD-B556-41AA-9FA7-5714BBF20942}"/>
              </a:ext>
            </a:extLst>
          </p:cNvPr>
          <p:cNvSpPr>
            <a:spLocks noGrp="1"/>
          </p:cNvSpPr>
          <p:nvPr>
            <p:ph type="title"/>
          </p:nvPr>
        </p:nvSpPr>
        <p:spPr>
          <a:xfrm>
            <a:off x="342081" y="65131"/>
            <a:ext cx="8363204" cy="718979"/>
          </a:xfrm>
          <a:prstGeom prst="rect">
            <a:avLst/>
          </a:prstGeom>
        </p:spPr>
        <p:txBody>
          <a:bodyPr tIns="72000" anchor="b" anchorCtr="0">
            <a:noAutofit/>
          </a:bodyPr>
          <a:lstStyle>
            <a:lvl1pPr>
              <a:defRPr sz="2300">
                <a:solidFill>
                  <a:schemeClr val="tx1">
                    <a:lumMod val="75000"/>
                    <a:lumOff val="25000"/>
                  </a:schemeClr>
                </a:solidFill>
                <a:latin typeface="+mj-lt"/>
                <a:ea typeface="Verdana" panose="020B0604030504040204" pitchFamily="34" charset="0"/>
              </a:defRPr>
            </a:lvl1pPr>
          </a:lstStyle>
          <a:p>
            <a:r>
              <a:rPr lang="en-US"/>
              <a:t>Click to edit Master title style</a:t>
            </a:r>
            <a:endParaRPr lang="en-GB"/>
          </a:p>
        </p:txBody>
      </p:sp>
      <p:pic>
        <p:nvPicPr>
          <p:cNvPr id="8" name="Picture 7">
            <a:extLst>
              <a:ext uri="{FF2B5EF4-FFF2-40B4-BE49-F238E27FC236}">
                <a16:creationId xmlns:a16="http://schemas.microsoft.com/office/drawing/2014/main" id="{B92AC985-34B5-4788-A28B-EFB5212886D9}"/>
              </a:ext>
            </a:extLst>
          </p:cNvPr>
          <p:cNvPicPr>
            <a:picLocks noChangeAspect="1"/>
          </p:cNvPicPr>
          <p:nvPr userDrawn="1"/>
        </p:nvPicPr>
        <p:blipFill>
          <a:blip r:embed="rId2"/>
          <a:stretch>
            <a:fillRect/>
          </a:stretch>
        </p:blipFill>
        <p:spPr>
          <a:xfrm>
            <a:off x="7874668" y="332193"/>
            <a:ext cx="804957" cy="455605"/>
          </a:xfrm>
          <a:prstGeom prst="rect">
            <a:avLst/>
          </a:prstGeom>
        </p:spPr>
      </p:pic>
      <p:sp>
        <p:nvSpPr>
          <p:cNvPr id="9" name="TextBox 8">
            <a:extLst>
              <a:ext uri="{FF2B5EF4-FFF2-40B4-BE49-F238E27FC236}">
                <a16:creationId xmlns:a16="http://schemas.microsoft.com/office/drawing/2014/main" id="{58BF1114-F66C-4659-8DF6-9E39471A8F20}"/>
              </a:ext>
            </a:extLst>
          </p:cNvPr>
          <p:cNvSpPr txBox="1"/>
          <p:nvPr userDrawn="1"/>
        </p:nvSpPr>
        <p:spPr>
          <a:xfrm>
            <a:off x="7404297" y="-139167"/>
            <a:ext cx="1739703" cy="630621"/>
          </a:xfrm>
          <a:prstGeom prst="rect">
            <a:avLst/>
          </a:prstGeom>
        </p:spPr>
        <p:txBody>
          <a:bodyPr wrap="square" rtlCol="0" anchor="ctr">
            <a:normAutofit/>
          </a:bodyPr>
          <a:lstStyle/>
          <a:p>
            <a:pPr algn="ctr"/>
            <a:r>
              <a:rPr lang="en-US" sz="2800" b="1">
                <a:solidFill>
                  <a:srgbClr val="FF0000"/>
                </a:solidFill>
              </a:rPr>
              <a:t>DRAFT</a:t>
            </a:r>
            <a:endParaRPr lang="en-GB" sz="2800" b="1">
              <a:solidFill>
                <a:srgbClr val="FF0000"/>
              </a:solidFill>
            </a:endParaRPr>
          </a:p>
        </p:txBody>
      </p:sp>
    </p:spTree>
    <p:extLst>
      <p:ext uri="{BB962C8B-B14F-4D97-AF65-F5344CB8AC3E}">
        <p14:creationId xmlns:p14="http://schemas.microsoft.com/office/powerpoint/2010/main" val="245032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claim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DE09-5523-4005-811C-CA5330E5CE7C}"/>
              </a:ext>
            </a:extLst>
          </p:cNvPr>
          <p:cNvSpPr>
            <a:spLocks noGrp="1"/>
          </p:cNvSpPr>
          <p:nvPr>
            <p:ph type="title"/>
          </p:nvPr>
        </p:nvSpPr>
        <p:spPr>
          <a:xfrm>
            <a:off x="342081" y="65131"/>
            <a:ext cx="8363204" cy="718979"/>
          </a:xfrm>
          <a:prstGeom prst="rect">
            <a:avLst/>
          </a:prstGeom>
        </p:spPr>
        <p:txBody>
          <a:bodyPr tIns="72000" anchor="b" anchorCtr="0">
            <a:noAutofit/>
          </a:bodyPr>
          <a:lstStyle>
            <a:lvl1pPr>
              <a:defRPr sz="2300">
                <a:solidFill>
                  <a:schemeClr val="tx1">
                    <a:lumMod val="75000"/>
                    <a:lumOff val="25000"/>
                  </a:schemeClr>
                </a:solidFill>
                <a:latin typeface="+mj-lt"/>
                <a:ea typeface="Verdana" panose="020B0604030504040204" pitchFamily="34" charset="0"/>
              </a:defRPr>
            </a:lvl1pPr>
          </a:lstStyle>
          <a:p>
            <a:r>
              <a:rPr lang="en-US"/>
              <a:t>Click to edit Master title style</a:t>
            </a:r>
            <a:endParaRPr lang="en-GB"/>
          </a:p>
        </p:txBody>
      </p:sp>
      <p:cxnSp>
        <p:nvCxnSpPr>
          <p:cNvPr id="12" name="Straight Connector 11">
            <a:extLst>
              <a:ext uri="{FF2B5EF4-FFF2-40B4-BE49-F238E27FC236}">
                <a16:creationId xmlns:a16="http://schemas.microsoft.com/office/drawing/2014/main" id="{13AF1E7B-6008-4E1B-80EC-CB6C5AC44EF7}"/>
              </a:ext>
            </a:extLst>
          </p:cNvPr>
          <p:cNvCxnSpPr/>
          <p:nvPr userDrawn="1"/>
        </p:nvCxnSpPr>
        <p:spPr>
          <a:xfrm>
            <a:off x="456455" y="766069"/>
            <a:ext cx="8230345"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9EEDE1E-2209-4019-A574-B4873C5DB66C}"/>
              </a:ext>
            </a:extLst>
          </p:cNvPr>
          <p:cNvPicPr>
            <a:picLocks noChangeAspect="1"/>
          </p:cNvPicPr>
          <p:nvPr userDrawn="1"/>
        </p:nvPicPr>
        <p:blipFill>
          <a:blip r:embed="rId2"/>
          <a:stretch>
            <a:fillRect/>
          </a:stretch>
        </p:blipFill>
        <p:spPr>
          <a:xfrm>
            <a:off x="7874667" y="332193"/>
            <a:ext cx="804959" cy="455605"/>
          </a:xfrm>
          <a:prstGeom prst="rect">
            <a:avLst/>
          </a:prstGeom>
        </p:spPr>
      </p:pic>
      <p:sp>
        <p:nvSpPr>
          <p:cNvPr id="5" name="TextBox 4">
            <a:extLst>
              <a:ext uri="{FF2B5EF4-FFF2-40B4-BE49-F238E27FC236}">
                <a16:creationId xmlns:a16="http://schemas.microsoft.com/office/drawing/2014/main" id="{DCADCF21-AF0F-4B87-8E59-DEBB9D277110}"/>
              </a:ext>
            </a:extLst>
          </p:cNvPr>
          <p:cNvSpPr txBox="1"/>
          <p:nvPr userDrawn="1"/>
        </p:nvSpPr>
        <p:spPr>
          <a:xfrm>
            <a:off x="7404297" y="-139167"/>
            <a:ext cx="1739703" cy="630621"/>
          </a:xfrm>
          <a:prstGeom prst="rect">
            <a:avLst/>
          </a:prstGeom>
        </p:spPr>
        <p:txBody>
          <a:bodyPr wrap="square" rtlCol="0" anchor="ctr">
            <a:normAutofit/>
          </a:bodyPr>
          <a:lstStyle/>
          <a:p>
            <a:pPr algn="ctr"/>
            <a:r>
              <a:rPr lang="en-US" sz="2800" b="1">
                <a:solidFill>
                  <a:srgbClr val="FF0000"/>
                </a:solidFill>
              </a:rPr>
              <a:t>DRAFT</a:t>
            </a:r>
            <a:endParaRPr lang="en-GB" sz="2800" b="1">
              <a:solidFill>
                <a:srgbClr val="FF0000"/>
              </a:solidFill>
            </a:endParaRPr>
          </a:p>
        </p:txBody>
      </p:sp>
    </p:spTree>
    <p:extLst>
      <p:ext uri="{BB962C8B-B14F-4D97-AF65-F5344CB8AC3E}">
        <p14:creationId xmlns:p14="http://schemas.microsoft.com/office/powerpoint/2010/main" val="219747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with No Circle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3C1148D-ABC4-4884-AAA2-59F452083A75}"/>
              </a:ext>
            </a:extLst>
          </p:cNvPr>
          <p:cNvPicPr>
            <a:picLocks noChangeAspect="1"/>
          </p:cNvPicPr>
          <p:nvPr userDrawn="1"/>
        </p:nvPicPr>
        <p:blipFill>
          <a:blip r:embed="rId2"/>
          <a:stretch>
            <a:fillRect/>
          </a:stretch>
        </p:blipFill>
        <p:spPr>
          <a:xfrm>
            <a:off x="0" y="3019932"/>
            <a:ext cx="9144000" cy="3838068"/>
          </a:xfrm>
          <a:prstGeom prst="rect">
            <a:avLst/>
          </a:prstGeom>
        </p:spPr>
      </p:pic>
      <p:sp>
        <p:nvSpPr>
          <p:cNvPr id="73" name="Title 57">
            <a:extLst>
              <a:ext uri="{FF2B5EF4-FFF2-40B4-BE49-F238E27FC236}">
                <a16:creationId xmlns:a16="http://schemas.microsoft.com/office/drawing/2014/main" id="{7580CCFC-B16D-4707-9272-D3435DD3E9EC}"/>
              </a:ext>
            </a:extLst>
          </p:cNvPr>
          <p:cNvSpPr>
            <a:spLocks noGrp="1"/>
          </p:cNvSpPr>
          <p:nvPr>
            <p:ph type="title"/>
          </p:nvPr>
        </p:nvSpPr>
        <p:spPr>
          <a:xfrm>
            <a:off x="3676827" y="3822997"/>
            <a:ext cx="3518798" cy="1068608"/>
          </a:xfrm>
          <a:prstGeom prst="rect">
            <a:avLst/>
          </a:prstGeom>
        </p:spPr>
        <p:txBody>
          <a:bodyPr lIns="0"/>
          <a:lstStyle>
            <a:lvl1pPr marL="0" algn="l" defTabSz="685800" rtl="0" eaLnBrk="1" latinLnBrk="0" hangingPunct="1">
              <a:lnSpc>
                <a:spcPct val="90000"/>
              </a:lnSpc>
              <a:spcBef>
                <a:spcPct val="0"/>
              </a:spcBef>
              <a:buNone/>
              <a:defRPr lang="en-GB" sz="2500" b="1" kern="1200" dirty="0">
                <a:solidFill>
                  <a:schemeClr val="bg2"/>
                </a:solidFill>
                <a:latin typeface="+mj-lt"/>
                <a:ea typeface="+mj-ea"/>
                <a:cs typeface="+mj-cs"/>
              </a:defRPr>
            </a:lvl1pPr>
          </a:lstStyle>
          <a:p>
            <a:r>
              <a:rPr lang="en-US"/>
              <a:t>Click to edit Master title style</a:t>
            </a:r>
            <a:endParaRPr lang="en-GB"/>
          </a:p>
        </p:txBody>
      </p:sp>
      <p:sp>
        <p:nvSpPr>
          <p:cNvPr id="59" name="Freeform 5">
            <a:extLst>
              <a:ext uri="{FF2B5EF4-FFF2-40B4-BE49-F238E27FC236}">
                <a16:creationId xmlns:a16="http://schemas.microsoft.com/office/drawing/2014/main" id="{C564DDC9-E117-4B89-8B6C-0E86C50AD6EB}"/>
              </a:ext>
            </a:extLst>
          </p:cNvPr>
          <p:cNvSpPr>
            <a:spLocks/>
          </p:cNvSpPr>
          <p:nvPr userDrawn="1"/>
        </p:nvSpPr>
        <p:spPr bwMode="auto">
          <a:xfrm>
            <a:off x="2111035" y="3665538"/>
            <a:ext cx="710107" cy="710107"/>
          </a:xfrm>
          <a:custGeom>
            <a:avLst/>
            <a:gdLst>
              <a:gd name="T0" fmla="*/ 2230 w 4048"/>
              <a:gd name="T1" fmla="*/ 4039 h 4051"/>
              <a:gd name="T2" fmla="*/ 2530 w 4048"/>
              <a:gd name="T3" fmla="*/ 3987 h 4051"/>
              <a:gd name="T4" fmla="*/ 2811 w 4048"/>
              <a:gd name="T5" fmla="*/ 3892 h 4051"/>
              <a:gd name="T6" fmla="*/ 3073 w 4048"/>
              <a:gd name="T7" fmla="*/ 3757 h 4051"/>
              <a:gd name="T8" fmla="*/ 3311 w 4048"/>
              <a:gd name="T9" fmla="*/ 3588 h 4051"/>
              <a:gd name="T10" fmla="*/ 3522 w 4048"/>
              <a:gd name="T11" fmla="*/ 3387 h 4051"/>
              <a:gd name="T12" fmla="*/ 3702 w 4048"/>
              <a:gd name="T13" fmla="*/ 3157 h 4051"/>
              <a:gd name="T14" fmla="*/ 3849 w 4048"/>
              <a:gd name="T15" fmla="*/ 2903 h 4051"/>
              <a:gd name="T16" fmla="*/ 3957 w 4048"/>
              <a:gd name="T17" fmla="*/ 2628 h 4051"/>
              <a:gd name="T18" fmla="*/ 4025 w 4048"/>
              <a:gd name="T19" fmla="*/ 2333 h 4051"/>
              <a:gd name="T20" fmla="*/ 4048 w 4048"/>
              <a:gd name="T21" fmla="*/ 2025 h 4051"/>
              <a:gd name="T22" fmla="*/ 4025 w 4048"/>
              <a:gd name="T23" fmla="*/ 1716 h 4051"/>
              <a:gd name="T24" fmla="*/ 3957 w 4048"/>
              <a:gd name="T25" fmla="*/ 1423 h 4051"/>
              <a:gd name="T26" fmla="*/ 3849 w 4048"/>
              <a:gd name="T27" fmla="*/ 1147 h 4051"/>
              <a:gd name="T28" fmla="*/ 3702 w 4048"/>
              <a:gd name="T29" fmla="*/ 893 h 4051"/>
              <a:gd name="T30" fmla="*/ 3522 w 4048"/>
              <a:gd name="T31" fmla="*/ 663 h 4051"/>
              <a:gd name="T32" fmla="*/ 3311 w 4048"/>
              <a:gd name="T33" fmla="*/ 463 h 4051"/>
              <a:gd name="T34" fmla="*/ 3073 w 4048"/>
              <a:gd name="T35" fmla="*/ 294 h 4051"/>
              <a:gd name="T36" fmla="*/ 2811 w 4048"/>
              <a:gd name="T37" fmla="*/ 159 h 4051"/>
              <a:gd name="T38" fmla="*/ 2530 w 4048"/>
              <a:gd name="T39" fmla="*/ 64 h 4051"/>
              <a:gd name="T40" fmla="*/ 2230 w 4048"/>
              <a:gd name="T41" fmla="*/ 10 h 4051"/>
              <a:gd name="T42" fmla="*/ 1920 w 4048"/>
              <a:gd name="T43" fmla="*/ 3 h 4051"/>
              <a:gd name="T44" fmla="*/ 1616 w 4048"/>
              <a:gd name="T45" fmla="*/ 42 h 4051"/>
              <a:gd name="T46" fmla="*/ 1328 w 4048"/>
              <a:gd name="T47" fmla="*/ 123 h 4051"/>
              <a:gd name="T48" fmla="*/ 1060 w 4048"/>
              <a:gd name="T49" fmla="*/ 244 h 4051"/>
              <a:gd name="T50" fmla="*/ 813 w 4048"/>
              <a:gd name="T51" fmla="*/ 402 h 4051"/>
              <a:gd name="T52" fmla="*/ 593 w 4048"/>
              <a:gd name="T53" fmla="*/ 593 h 4051"/>
              <a:gd name="T54" fmla="*/ 402 w 4048"/>
              <a:gd name="T55" fmla="*/ 813 h 4051"/>
              <a:gd name="T56" fmla="*/ 244 w 4048"/>
              <a:gd name="T57" fmla="*/ 1060 h 4051"/>
              <a:gd name="T58" fmla="*/ 122 w 4048"/>
              <a:gd name="T59" fmla="*/ 1329 h 4051"/>
              <a:gd name="T60" fmla="*/ 41 w 4048"/>
              <a:gd name="T61" fmla="*/ 1617 h 4051"/>
              <a:gd name="T62" fmla="*/ 3 w 4048"/>
              <a:gd name="T63" fmla="*/ 1921 h 4051"/>
              <a:gd name="T64" fmla="*/ 10 w 4048"/>
              <a:gd name="T65" fmla="*/ 2232 h 4051"/>
              <a:gd name="T66" fmla="*/ 64 w 4048"/>
              <a:gd name="T67" fmla="*/ 2532 h 4051"/>
              <a:gd name="T68" fmla="*/ 159 w 4048"/>
              <a:gd name="T69" fmla="*/ 2813 h 4051"/>
              <a:gd name="T70" fmla="*/ 293 w 4048"/>
              <a:gd name="T71" fmla="*/ 3075 h 4051"/>
              <a:gd name="T72" fmla="*/ 462 w 4048"/>
              <a:gd name="T73" fmla="*/ 3313 h 4051"/>
              <a:gd name="T74" fmla="*/ 663 w 4048"/>
              <a:gd name="T75" fmla="*/ 3524 h 4051"/>
              <a:gd name="T76" fmla="*/ 893 w 4048"/>
              <a:gd name="T77" fmla="*/ 3704 h 4051"/>
              <a:gd name="T78" fmla="*/ 1147 w 4048"/>
              <a:gd name="T79" fmla="*/ 3850 h 4051"/>
              <a:gd name="T80" fmla="*/ 1422 w 4048"/>
              <a:gd name="T81" fmla="*/ 3959 h 4051"/>
              <a:gd name="T82" fmla="*/ 1715 w 4048"/>
              <a:gd name="T83" fmla="*/ 4027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0" y="4039"/>
                </a:lnTo>
                <a:lnTo>
                  <a:pt x="2333" y="4027"/>
                </a:lnTo>
                <a:lnTo>
                  <a:pt x="2432" y="4009"/>
                </a:lnTo>
                <a:lnTo>
                  <a:pt x="2530" y="3987"/>
                </a:lnTo>
                <a:lnTo>
                  <a:pt x="2626" y="3959"/>
                </a:lnTo>
                <a:lnTo>
                  <a:pt x="2720" y="3927"/>
                </a:lnTo>
                <a:lnTo>
                  <a:pt x="2811" y="3892"/>
                </a:lnTo>
                <a:lnTo>
                  <a:pt x="2901" y="3850"/>
                </a:lnTo>
                <a:lnTo>
                  <a:pt x="2988" y="3806"/>
                </a:lnTo>
                <a:lnTo>
                  <a:pt x="3073" y="3757"/>
                </a:lnTo>
                <a:lnTo>
                  <a:pt x="3155" y="3704"/>
                </a:lnTo>
                <a:lnTo>
                  <a:pt x="3235" y="3648"/>
                </a:lnTo>
                <a:lnTo>
                  <a:pt x="3311" y="3588"/>
                </a:lnTo>
                <a:lnTo>
                  <a:pt x="3385" y="3524"/>
                </a:lnTo>
                <a:lnTo>
                  <a:pt x="3455" y="3457"/>
                </a:lnTo>
                <a:lnTo>
                  <a:pt x="3522" y="3387"/>
                </a:lnTo>
                <a:lnTo>
                  <a:pt x="3586" y="3313"/>
                </a:lnTo>
                <a:lnTo>
                  <a:pt x="3646" y="3236"/>
                </a:lnTo>
                <a:lnTo>
                  <a:pt x="3702" y="3157"/>
                </a:lnTo>
                <a:lnTo>
                  <a:pt x="3755" y="3075"/>
                </a:lnTo>
                <a:lnTo>
                  <a:pt x="3804" y="2990"/>
                </a:lnTo>
                <a:lnTo>
                  <a:pt x="3849" y="2903"/>
                </a:lnTo>
                <a:lnTo>
                  <a:pt x="3889" y="2813"/>
                </a:lnTo>
                <a:lnTo>
                  <a:pt x="3926" y="2721"/>
                </a:lnTo>
                <a:lnTo>
                  <a:pt x="3957" y="2628"/>
                </a:lnTo>
                <a:lnTo>
                  <a:pt x="3984" y="2532"/>
                </a:lnTo>
                <a:lnTo>
                  <a:pt x="4007" y="2433"/>
                </a:lnTo>
                <a:lnTo>
                  <a:pt x="4025" y="2333"/>
                </a:lnTo>
                <a:lnTo>
                  <a:pt x="4038" y="2232"/>
                </a:lnTo>
                <a:lnTo>
                  <a:pt x="4045" y="2130"/>
                </a:lnTo>
                <a:lnTo>
                  <a:pt x="4048" y="2025"/>
                </a:lnTo>
                <a:lnTo>
                  <a:pt x="4045" y="1921"/>
                </a:lnTo>
                <a:lnTo>
                  <a:pt x="4038" y="1818"/>
                </a:lnTo>
                <a:lnTo>
                  <a:pt x="4025" y="1716"/>
                </a:lnTo>
                <a:lnTo>
                  <a:pt x="4007" y="1617"/>
                </a:lnTo>
                <a:lnTo>
                  <a:pt x="3984" y="1519"/>
                </a:lnTo>
                <a:lnTo>
                  <a:pt x="3957" y="1423"/>
                </a:lnTo>
                <a:lnTo>
                  <a:pt x="3926" y="1329"/>
                </a:lnTo>
                <a:lnTo>
                  <a:pt x="3889" y="1236"/>
                </a:lnTo>
                <a:lnTo>
                  <a:pt x="3849" y="1147"/>
                </a:lnTo>
                <a:lnTo>
                  <a:pt x="3804" y="1060"/>
                </a:lnTo>
                <a:lnTo>
                  <a:pt x="3755" y="975"/>
                </a:lnTo>
                <a:lnTo>
                  <a:pt x="3702" y="893"/>
                </a:lnTo>
                <a:lnTo>
                  <a:pt x="3646" y="813"/>
                </a:lnTo>
                <a:lnTo>
                  <a:pt x="3586" y="737"/>
                </a:lnTo>
                <a:lnTo>
                  <a:pt x="3522" y="663"/>
                </a:lnTo>
                <a:lnTo>
                  <a:pt x="3455" y="593"/>
                </a:lnTo>
                <a:lnTo>
                  <a:pt x="3385" y="527"/>
                </a:lnTo>
                <a:lnTo>
                  <a:pt x="3311" y="463"/>
                </a:lnTo>
                <a:lnTo>
                  <a:pt x="3235" y="402"/>
                </a:lnTo>
                <a:lnTo>
                  <a:pt x="3155" y="346"/>
                </a:lnTo>
                <a:lnTo>
                  <a:pt x="3073" y="294"/>
                </a:lnTo>
                <a:lnTo>
                  <a:pt x="2988" y="244"/>
                </a:lnTo>
                <a:lnTo>
                  <a:pt x="2901" y="199"/>
                </a:lnTo>
                <a:lnTo>
                  <a:pt x="2811" y="159"/>
                </a:lnTo>
                <a:lnTo>
                  <a:pt x="2720" y="123"/>
                </a:lnTo>
                <a:lnTo>
                  <a:pt x="2626" y="91"/>
                </a:lnTo>
                <a:lnTo>
                  <a:pt x="2530" y="64"/>
                </a:lnTo>
                <a:lnTo>
                  <a:pt x="2432" y="42"/>
                </a:lnTo>
                <a:lnTo>
                  <a:pt x="2333" y="23"/>
                </a:lnTo>
                <a:lnTo>
                  <a:pt x="2230" y="10"/>
                </a:lnTo>
                <a:lnTo>
                  <a:pt x="2128" y="3"/>
                </a:lnTo>
                <a:lnTo>
                  <a:pt x="2024" y="0"/>
                </a:lnTo>
                <a:lnTo>
                  <a:pt x="1920" y="3"/>
                </a:lnTo>
                <a:lnTo>
                  <a:pt x="1818" y="10"/>
                </a:lnTo>
                <a:lnTo>
                  <a:pt x="1715" y="23"/>
                </a:lnTo>
                <a:lnTo>
                  <a:pt x="1616" y="42"/>
                </a:lnTo>
                <a:lnTo>
                  <a:pt x="1518" y="64"/>
                </a:lnTo>
                <a:lnTo>
                  <a:pt x="1422" y="91"/>
                </a:lnTo>
                <a:lnTo>
                  <a:pt x="1328" y="123"/>
                </a:lnTo>
                <a:lnTo>
                  <a:pt x="1237" y="159"/>
                </a:lnTo>
                <a:lnTo>
                  <a:pt x="1147" y="199"/>
                </a:lnTo>
                <a:lnTo>
                  <a:pt x="1060" y="244"/>
                </a:lnTo>
                <a:lnTo>
                  <a:pt x="975" y="294"/>
                </a:lnTo>
                <a:lnTo>
                  <a:pt x="893" y="346"/>
                </a:lnTo>
                <a:lnTo>
                  <a:pt x="813" y="402"/>
                </a:lnTo>
                <a:lnTo>
                  <a:pt x="737" y="463"/>
                </a:lnTo>
                <a:lnTo>
                  <a:pt x="663" y="527"/>
                </a:lnTo>
                <a:lnTo>
                  <a:pt x="593" y="593"/>
                </a:lnTo>
                <a:lnTo>
                  <a:pt x="526" y="663"/>
                </a:lnTo>
                <a:lnTo>
                  <a:pt x="462" y="737"/>
                </a:lnTo>
                <a:lnTo>
                  <a:pt x="402" y="813"/>
                </a:lnTo>
                <a:lnTo>
                  <a:pt x="346" y="893"/>
                </a:lnTo>
                <a:lnTo>
                  <a:pt x="293" y="975"/>
                </a:lnTo>
                <a:lnTo>
                  <a:pt x="244" y="1060"/>
                </a:lnTo>
                <a:lnTo>
                  <a:pt x="199" y="1147"/>
                </a:lnTo>
                <a:lnTo>
                  <a:pt x="159" y="1236"/>
                </a:lnTo>
                <a:lnTo>
                  <a:pt x="122" y="1329"/>
                </a:lnTo>
                <a:lnTo>
                  <a:pt x="91" y="1423"/>
                </a:lnTo>
                <a:lnTo>
                  <a:pt x="64" y="1519"/>
                </a:lnTo>
                <a:lnTo>
                  <a:pt x="41" y="1617"/>
                </a:lnTo>
                <a:lnTo>
                  <a:pt x="23" y="1716"/>
                </a:lnTo>
                <a:lnTo>
                  <a:pt x="10" y="1818"/>
                </a:lnTo>
                <a:lnTo>
                  <a:pt x="3" y="1921"/>
                </a:lnTo>
                <a:lnTo>
                  <a:pt x="0" y="2025"/>
                </a:lnTo>
                <a:lnTo>
                  <a:pt x="3" y="2130"/>
                </a:lnTo>
                <a:lnTo>
                  <a:pt x="10" y="2232"/>
                </a:lnTo>
                <a:lnTo>
                  <a:pt x="23" y="2333"/>
                </a:lnTo>
                <a:lnTo>
                  <a:pt x="41" y="2433"/>
                </a:lnTo>
                <a:lnTo>
                  <a:pt x="64" y="2532"/>
                </a:lnTo>
                <a:lnTo>
                  <a:pt x="91" y="2628"/>
                </a:lnTo>
                <a:lnTo>
                  <a:pt x="122" y="2721"/>
                </a:lnTo>
                <a:lnTo>
                  <a:pt x="159" y="2813"/>
                </a:lnTo>
                <a:lnTo>
                  <a:pt x="199" y="2903"/>
                </a:lnTo>
                <a:lnTo>
                  <a:pt x="244" y="2990"/>
                </a:lnTo>
                <a:lnTo>
                  <a:pt x="293" y="3075"/>
                </a:lnTo>
                <a:lnTo>
                  <a:pt x="346" y="3157"/>
                </a:lnTo>
                <a:lnTo>
                  <a:pt x="402" y="3236"/>
                </a:lnTo>
                <a:lnTo>
                  <a:pt x="462" y="3313"/>
                </a:lnTo>
                <a:lnTo>
                  <a:pt x="526" y="3387"/>
                </a:lnTo>
                <a:lnTo>
                  <a:pt x="593" y="3457"/>
                </a:lnTo>
                <a:lnTo>
                  <a:pt x="663" y="3524"/>
                </a:lnTo>
                <a:lnTo>
                  <a:pt x="737" y="3588"/>
                </a:lnTo>
                <a:lnTo>
                  <a:pt x="813" y="3648"/>
                </a:lnTo>
                <a:lnTo>
                  <a:pt x="893" y="3704"/>
                </a:lnTo>
                <a:lnTo>
                  <a:pt x="975" y="3757"/>
                </a:lnTo>
                <a:lnTo>
                  <a:pt x="1060" y="3806"/>
                </a:lnTo>
                <a:lnTo>
                  <a:pt x="1147" y="3850"/>
                </a:lnTo>
                <a:lnTo>
                  <a:pt x="1237" y="3892"/>
                </a:lnTo>
                <a:lnTo>
                  <a:pt x="1328" y="3927"/>
                </a:lnTo>
                <a:lnTo>
                  <a:pt x="1422" y="3959"/>
                </a:lnTo>
                <a:lnTo>
                  <a:pt x="1518" y="3987"/>
                </a:lnTo>
                <a:lnTo>
                  <a:pt x="1616" y="4009"/>
                </a:lnTo>
                <a:lnTo>
                  <a:pt x="1715" y="4027"/>
                </a:lnTo>
                <a:lnTo>
                  <a:pt x="1818" y="4039"/>
                </a:lnTo>
                <a:lnTo>
                  <a:pt x="1920" y="4048"/>
                </a:lnTo>
                <a:lnTo>
                  <a:pt x="2024" y="405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Freeform 6">
            <a:extLst>
              <a:ext uri="{FF2B5EF4-FFF2-40B4-BE49-F238E27FC236}">
                <a16:creationId xmlns:a16="http://schemas.microsoft.com/office/drawing/2014/main" id="{FADBF64B-A3F9-42BC-B879-8934E652CE3A}"/>
              </a:ext>
            </a:extLst>
          </p:cNvPr>
          <p:cNvSpPr>
            <a:spLocks/>
          </p:cNvSpPr>
          <p:nvPr userDrawn="1"/>
        </p:nvSpPr>
        <p:spPr bwMode="auto">
          <a:xfrm>
            <a:off x="2825240" y="3671888"/>
            <a:ext cx="710107" cy="710107"/>
          </a:xfrm>
          <a:custGeom>
            <a:avLst/>
            <a:gdLst>
              <a:gd name="T0" fmla="*/ 2231 w 4048"/>
              <a:gd name="T1" fmla="*/ 4041 h 4051"/>
              <a:gd name="T2" fmla="*/ 2530 w 4048"/>
              <a:gd name="T3" fmla="*/ 3987 h 4051"/>
              <a:gd name="T4" fmla="*/ 2812 w 4048"/>
              <a:gd name="T5" fmla="*/ 3892 h 4051"/>
              <a:gd name="T6" fmla="*/ 3073 w 4048"/>
              <a:gd name="T7" fmla="*/ 3757 h 4051"/>
              <a:gd name="T8" fmla="*/ 3311 w 4048"/>
              <a:gd name="T9" fmla="*/ 3588 h 4051"/>
              <a:gd name="T10" fmla="*/ 3522 w 4048"/>
              <a:gd name="T11" fmla="*/ 3388 h 4051"/>
              <a:gd name="T12" fmla="*/ 3702 w 4048"/>
              <a:gd name="T13" fmla="*/ 3158 h 4051"/>
              <a:gd name="T14" fmla="*/ 3849 w 4048"/>
              <a:gd name="T15" fmla="*/ 2904 h 4051"/>
              <a:gd name="T16" fmla="*/ 3957 w 4048"/>
              <a:gd name="T17" fmla="*/ 2628 h 4051"/>
              <a:gd name="T18" fmla="*/ 4025 w 4048"/>
              <a:gd name="T19" fmla="*/ 2335 h 4051"/>
              <a:gd name="T20" fmla="*/ 4048 w 4048"/>
              <a:gd name="T21" fmla="*/ 2026 h 4051"/>
              <a:gd name="T22" fmla="*/ 4025 w 4048"/>
              <a:gd name="T23" fmla="*/ 1718 h 4051"/>
              <a:gd name="T24" fmla="*/ 3957 w 4048"/>
              <a:gd name="T25" fmla="*/ 1423 h 4051"/>
              <a:gd name="T26" fmla="*/ 3849 w 4048"/>
              <a:gd name="T27" fmla="*/ 1148 h 4051"/>
              <a:gd name="T28" fmla="*/ 3702 w 4048"/>
              <a:gd name="T29" fmla="*/ 894 h 4051"/>
              <a:gd name="T30" fmla="*/ 3522 w 4048"/>
              <a:gd name="T31" fmla="*/ 664 h 4051"/>
              <a:gd name="T32" fmla="*/ 3311 w 4048"/>
              <a:gd name="T33" fmla="*/ 463 h 4051"/>
              <a:gd name="T34" fmla="*/ 3073 w 4048"/>
              <a:gd name="T35" fmla="*/ 294 h 4051"/>
              <a:gd name="T36" fmla="*/ 2812 w 4048"/>
              <a:gd name="T37" fmla="*/ 159 h 4051"/>
              <a:gd name="T38" fmla="*/ 2530 w 4048"/>
              <a:gd name="T39" fmla="*/ 64 h 4051"/>
              <a:gd name="T40" fmla="*/ 2231 w 4048"/>
              <a:gd name="T41" fmla="*/ 12 h 4051"/>
              <a:gd name="T42" fmla="*/ 1920 w 4048"/>
              <a:gd name="T43" fmla="*/ 3 h 4051"/>
              <a:gd name="T44" fmla="*/ 1616 w 4048"/>
              <a:gd name="T45" fmla="*/ 42 h 4051"/>
              <a:gd name="T46" fmla="*/ 1328 w 4048"/>
              <a:gd name="T47" fmla="*/ 124 h 4051"/>
              <a:gd name="T48" fmla="*/ 1060 w 4048"/>
              <a:gd name="T49" fmla="*/ 245 h 4051"/>
              <a:gd name="T50" fmla="*/ 813 w 4048"/>
              <a:gd name="T51" fmla="*/ 403 h 4051"/>
              <a:gd name="T52" fmla="*/ 593 w 4048"/>
              <a:gd name="T53" fmla="*/ 594 h 4051"/>
              <a:gd name="T54" fmla="*/ 402 w 4048"/>
              <a:gd name="T55" fmla="*/ 815 h 4051"/>
              <a:gd name="T56" fmla="*/ 244 w 4048"/>
              <a:gd name="T57" fmla="*/ 1061 h 4051"/>
              <a:gd name="T58" fmla="*/ 122 w 4048"/>
              <a:gd name="T59" fmla="*/ 1330 h 4051"/>
              <a:gd name="T60" fmla="*/ 41 w 4048"/>
              <a:gd name="T61" fmla="*/ 1618 h 4051"/>
              <a:gd name="T62" fmla="*/ 3 w 4048"/>
              <a:gd name="T63" fmla="*/ 1921 h 4051"/>
              <a:gd name="T64" fmla="*/ 10 w 4048"/>
              <a:gd name="T65" fmla="*/ 2233 h 4051"/>
              <a:gd name="T66" fmla="*/ 64 w 4048"/>
              <a:gd name="T67" fmla="*/ 2532 h 4051"/>
              <a:gd name="T68" fmla="*/ 159 w 4048"/>
              <a:gd name="T69" fmla="*/ 2815 h 4051"/>
              <a:gd name="T70" fmla="*/ 293 w 4048"/>
              <a:gd name="T71" fmla="*/ 3076 h 4051"/>
              <a:gd name="T72" fmla="*/ 462 w 4048"/>
              <a:gd name="T73" fmla="*/ 3314 h 4051"/>
              <a:gd name="T74" fmla="*/ 663 w 4048"/>
              <a:gd name="T75" fmla="*/ 3524 h 4051"/>
              <a:gd name="T76" fmla="*/ 893 w 4048"/>
              <a:gd name="T77" fmla="*/ 3705 h 4051"/>
              <a:gd name="T78" fmla="*/ 1147 w 4048"/>
              <a:gd name="T79" fmla="*/ 3852 h 4051"/>
              <a:gd name="T80" fmla="*/ 1422 w 4048"/>
              <a:gd name="T81" fmla="*/ 3960 h 4051"/>
              <a:gd name="T82" fmla="*/ 1715 w 4048"/>
              <a:gd name="T83" fmla="*/ 4028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1" y="4041"/>
                </a:lnTo>
                <a:lnTo>
                  <a:pt x="2333" y="4028"/>
                </a:lnTo>
                <a:lnTo>
                  <a:pt x="2432" y="4009"/>
                </a:lnTo>
                <a:lnTo>
                  <a:pt x="2530" y="3987"/>
                </a:lnTo>
                <a:lnTo>
                  <a:pt x="2626" y="3960"/>
                </a:lnTo>
                <a:lnTo>
                  <a:pt x="2720" y="3928"/>
                </a:lnTo>
                <a:lnTo>
                  <a:pt x="2812" y="3892"/>
                </a:lnTo>
                <a:lnTo>
                  <a:pt x="2901" y="3852"/>
                </a:lnTo>
                <a:lnTo>
                  <a:pt x="2988" y="3807"/>
                </a:lnTo>
                <a:lnTo>
                  <a:pt x="3073" y="3757"/>
                </a:lnTo>
                <a:lnTo>
                  <a:pt x="3155" y="3705"/>
                </a:lnTo>
                <a:lnTo>
                  <a:pt x="3235" y="3649"/>
                </a:lnTo>
                <a:lnTo>
                  <a:pt x="3311" y="3588"/>
                </a:lnTo>
                <a:lnTo>
                  <a:pt x="3385" y="3524"/>
                </a:lnTo>
                <a:lnTo>
                  <a:pt x="3455" y="3458"/>
                </a:lnTo>
                <a:lnTo>
                  <a:pt x="3522" y="3388"/>
                </a:lnTo>
                <a:lnTo>
                  <a:pt x="3586" y="3314"/>
                </a:lnTo>
                <a:lnTo>
                  <a:pt x="3646" y="3238"/>
                </a:lnTo>
                <a:lnTo>
                  <a:pt x="3702" y="3158"/>
                </a:lnTo>
                <a:lnTo>
                  <a:pt x="3755" y="3076"/>
                </a:lnTo>
                <a:lnTo>
                  <a:pt x="3804" y="2991"/>
                </a:lnTo>
                <a:lnTo>
                  <a:pt x="3849" y="2904"/>
                </a:lnTo>
                <a:lnTo>
                  <a:pt x="3889" y="2815"/>
                </a:lnTo>
                <a:lnTo>
                  <a:pt x="3926" y="2722"/>
                </a:lnTo>
                <a:lnTo>
                  <a:pt x="3957" y="2628"/>
                </a:lnTo>
                <a:lnTo>
                  <a:pt x="3984" y="2532"/>
                </a:lnTo>
                <a:lnTo>
                  <a:pt x="4007" y="2434"/>
                </a:lnTo>
                <a:lnTo>
                  <a:pt x="4025" y="2335"/>
                </a:lnTo>
                <a:lnTo>
                  <a:pt x="4038" y="2233"/>
                </a:lnTo>
                <a:lnTo>
                  <a:pt x="4045" y="2130"/>
                </a:lnTo>
                <a:lnTo>
                  <a:pt x="4048" y="2026"/>
                </a:lnTo>
                <a:lnTo>
                  <a:pt x="4045" y="1921"/>
                </a:lnTo>
                <a:lnTo>
                  <a:pt x="4038" y="1819"/>
                </a:lnTo>
                <a:lnTo>
                  <a:pt x="4025" y="1718"/>
                </a:lnTo>
                <a:lnTo>
                  <a:pt x="4007" y="1618"/>
                </a:lnTo>
                <a:lnTo>
                  <a:pt x="3984" y="1519"/>
                </a:lnTo>
                <a:lnTo>
                  <a:pt x="3957" y="1423"/>
                </a:lnTo>
                <a:lnTo>
                  <a:pt x="3926" y="1330"/>
                </a:lnTo>
                <a:lnTo>
                  <a:pt x="3889" y="1238"/>
                </a:lnTo>
                <a:lnTo>
                  <a:pt x="3849" y="1148"/>
                </a:lnTo>
                <a:lnTo>
                  <a:pt x="3804" y="1061"/>
                </a:lnTo>
                <a:lnTo>
                  <a:pt x="3755" y="976"/>
                </a:lnTo>
                <a:lnTo>
                  <a:pt x="3702" y="894"/>
                </a:lnTo>
                <a:lnTo>
                  <a:pt x="3646" y="815"/>
                </a:lnTo>
                <a:lnTo>
                  <a:pt x="3586" y="738"/>
                </a:lnTo>
                <a:lnTo>
                  <a:pt x="3522" y="664"/>
                </a:lnTo>
                <a:lnTo>
                  <a:pt x="3455" y="594"/>
                </a:lnTo>
                <a:lnTo>
                  <a:pt x="3385" y="527"/>
                </a:lnTo>
                <a:lnTo>
                  <a:pt x="3311" y="463"/>
                </a:lnTo>
                <a:lnTo>
                  <a:pt x="3235" y="403"/>
                </a:lnTo>
                <a:lnTo>
                  <a:pt x="3155" y="347"/>
                </a:lnTo>
                <a:lnTo>
                  <a:pt x="3073" y="294"/>
                </a:lnTo>
                <a:lnTo>
                  <a:pt x="2988" y="245"/>
                </a:lnTo>
                <a:lnTo>
                  <a:pt x="2901" y="201"/>
                </a:lnTo>
                <a:lnTo>
                  <a:pt x="2812" y="159"/>
                </a:lnTo>
                <a:lnTo>
                  <a:pt x="2720" y="124"/>
                </a:lnTo>
                <a:lnTo>
                  <a:pt x="2626" y="92"/>
                </a:lnTo>
                <a:lnTo>
                  <a:pt x="2530" y="64"/>
                </a:lnTo>
                <a:lnTo>
                  <a:pt x="2432" y="42"/>
                </a:lnTo>
                <a:lnTo>
                  <a:pt x="2333" y="24"/>
                </a:lnTo>
                <a:lnTo>
                  <a:pt x="2231" y="12"/>
                </a:lnTo>
                <a:lnTo>
                  <a:pt x="2128" y="3"/>
                </a:lnTo>
                <a:lnTo>
                  <a:pt x="2024" y="0"/>
                </a:lnTo>
                <a:lnTo>
                  <a:pt x="1920" y="3"/>
                </a:lnTo>
                <a:lnTo>
                  <a:pt x="1818" y="12"/>
                </a:lnTo>
                <a:lnTo>
                  <a:pt x="1715" y="24"/>
                </a:lnTo>
                <a:lnTo>
                  <a:pt x="1616" y="42"/>
                </a:lnTo>
                <a:lnTo>
                  <a:pt x="1518" y="64"/>
                </a:lnTo>
                <a:lnTo>
                  <a:pt x="1422" y="92"/>
                </a:lnTo>
                <a:lnTo>
                  <a:pt x="1328" y="124"/>
                </a:lnTo>
                <a:lnTo>
                  <a:pt x="1237" y="159"/>
                </a:lnTo>
                <a:lnTo>
                  <a:pt x="1147" y="201"/>
                </a:lnTo>
                <a:lnTo>
                  <a:pt x="1060" y="245"/>
                </a:lnTo>
                <a:lnTo>
                  <a:pt x="975" y="294"/>
                </a:lnTo>
                <a:lnTo>
                  <a:pt x="893" y="347"/>
                </a:lnTo>
                <a:lnTo>
                  <a:pt x="813" y="403"/>
                </a:lnTo>
                <a:lnTo>
                  <a:pt x="737" y="463"/>
                </a:lnTo>
                <a:lnTo>
                  <a:pt x="663" y="527"/>
                </a:lnTo>
                <a:lnTo>
                  <a:pt x="593" y="594"/>
                </a:lnTo>
                <a:lnTo>
                  <a:pt x="526" y="664"/>
                </a:lnTo>
                <a:lnTo>
                  <a:pt x="462" y="738"/>
                </a:lnTo>
                <a:lnTo>
                  <a:pt x="402" y="815"/>
                </a:lnTo>
                <a:lnTo>
                  <a:pt x="346" y="894"/>
                </a:lnTo>
                <a:lnTo>
                  <a:pt x="293" y="976"/>
                </a:lnTo>
                <a:lnTo>
                  <a:pt x="244" y="1061"/>
                </a:lnTo>
                <a:lnTo>
                  <a:pt x="199" y="1148"/>
                </a:lnTo>
                <a:lnTo>
                  <a:pt x="159" y="1238"/>
                </a:lnTo>
                <a:lnTo>
                  <a:pt x="122" y="1330"/>
                </a:lnTo>
                <a:lnTo>
                  <a:pt x="91" y="1423"/>
                </a:lnTo>
                <a:lnTo>
                  <a:pt x="64" y="1519"/>
                </a:lnTo>
                <a:lnTo>
                  <a:pt x="41" y="1618"/>
                </a:lnTo>
                <a:lnTo>
                  <a:pt x="23" y="1718"/>
                </a:lnTo>
                <a:lnTo>
                  <a:pt x="10" y="1819"/>
                </a:lnTo>
                <a:lnTo>
                  <a:pt x="3" y="1921"/>
                </a:lnTo>
                <a:lnTo>
                  <a:pt x="0" y="2026"/>
                </a:lnTo>
                <a:lnTo>
                  <a:pt x="3" y="2130"/>
                </a:lnTo>
                <a:lnTo>
                  <a:pt x="10" y="2233"/>
                </a:lnTo>
                <a:lnTo>
                  <a:pt x="23" y="2335"/>
                </a:lnTo>
                <a:lnTo>
                  <a:pt x="41" y="2434"/>
                </a:lnTo>
                <a:lnTo>
                  <a:pt x="64" y="2532"/>
                </a:lnTo>
                <a:lnTo>
                  <a:pt x="91" y="2628"/>
                </a:lnTo>
                <a:lnTo>
                  <a:pt x="122" y="2722"/>
                </a:lnTo>
                <a:lnTo>
                  <a:pt x="159" y="2815"/>
                </a:lnTo>
                <a:lnTo>
                  <a:pt x="199" y="2904"/>
                </a:lnTo>
                <a:lnTo>
                  <a:pt x="244" y="2991"/>
                </a:lnTo>
                <a:lnTo>
                  <a:pt x="293" y="3076"/>
                </a:lnTo>
                <a:lnTo>
                  <a:pt x="346" y="3158"/>
                </a:lnTo>
                <a:lnTo>
                  <a:pt x="402" y="3238"/>
                </a:lnTo>
                <a:lnTo>
                  <a:pt x="462" y="3314"/>
                </a:lnTo>
                <a:lnTo>
                  <a:pt x="526" y="3388"/>
                </a:lnTo>
                <a:lnTo>
                  <a:pt x="593" y="3458"/>
                </a:lnTo>
                <a:lnTo>
                  <a:pt x="663" y="3524"/>
                </a:lnTo>
                <a:lnTo>
                  <a:pt x="737" y="3588"/>
                </a:lnTo>
                <a:lnTo>
                  <a:pt x="813" y="3649"/>
                </a:lnTo>
                <a:lnTo>
                  <a:pt x="893" y="3705"/>
                </a:lnTo>
                <a:lnTo>
                  <a:pt x="975" y="3757"/>
                </a:lnTo>
                <a:lnTo>
                  <a:pt x="1060" y="3807"/>
                </a:lnTo>
                <a:lnTo>
                  <a:pt x="1147" y="3852"/>
                </a:lnTo>
                <a:lnTo>
                  <a:pt x="1237" y="3892"/>
                </a:lnTo>
                <a:lnTo>
                  <a:pt x="1328" y="3928"/>
                </a:lnTo>
                <a:lnTo>
                  <a:pt x="1422" y="3960"/>
                </a:lnTo>
                <a:lnTo>
                  <a:pt x="1518" y="3987"/>
                </a:lnTo>
                <a:lnTo>
                  <a:pt x="1616" y="4009"/>
                </a:lnTo>
                <a:lnTo>
                  <a:pt x="1715" y="4028"/>
                </a:lnTo>
                <a:lnTo>
                  <a:pt x="1818" y="4041"/>
                </a:lnTo>
                <a:lnTo>
                  <a:pt x="1920" y="4048"/>
                </a:lnTo>
                <a:lnTo>
                  <a:pt x="2024" y="40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7">
            <a:extLst>
              <a:ext uri="{FF2B5EF4-FFF2-40B4-BE49-F238E27FC236}">
                <a16:creationId xmlns:a16="http://schemas.microsoft.com/office/drawing/2014/main" id="{4FC8C6ED-0A2A-42A0-A30F-68C4554B3704}"/>
              </a:ext>
            </a:extLst>
          </p:cNvPr>
          <p:cNvSpPr>
            <a:spLocks/>
          </p:cNvSpPr>
          <p:nvPr userDrawn="1"/>
        </p:nvSpPr>
        <p:spPr bwMode="auto">
          <a:xfrm>
            <a:off x="1396830" y="3665538"/>
            <a:ext cx="710107" cy="710107"/>
          </a:xfrm>
          <a:custGeom>
            <a:avLst/>
            <a:gdLst>
              <a:gd name="T0" fmla="*/ 2230 w 4048"/>
              <a:gd name="T1" fmla="*/ 4039 h 4051"/>
              <a:gd name="T2" fmla="*/ 2530 w 4048"/>
              <a:gd name="T3" fmla="*/ 3987 h 4051"/>
              <a:gd name="T4" fmla="*/ 2811 w 4048"/>
              <a:gd name="T5" fmla="*/ 3892 h 4051"/>
              <a:gd name="T6" fmla="*/ 3073 w 4048"/>
              <a:gd name="T7" fmla="*/ 3757 h 4051"/>
              <a:gd name="T8" fmla="*/ 3311 w 4048"/>
              <a:gd name="T9" fmla="*/ 3588 h 4051"/>
              <a:gd name="T10" fmla="*/ 3522 w 4048"/>
              <a:gd name="T11" fmla="*/ 3387 h 4051"/>
              <a:gd name="T12" fmla="*/ 3702 w 4048"/>
              <a:gd name="T13" fmla="*/ 3157 h 4051"/>
              <a:gd name="T14" fmla="*/ 3849 w 4048"/>
              <a:gd name="T15" fmla="*/ 2903 h 4051"/>
              <a:gd name="T16" fmla="*/ 3957 w 4048"/>
              <a:gd name="T17" fmla="*/ 2628 h 4051"/>
              <a:gd name="T18" fmla="*/ 4025 w 4048"/>
              <a:gd name="T19" fmla="*/ 2333 h 4051"/>
              <a:gd name="T20" fmla="*/ 4048 w 4048"/>
              <a:gd name="T21" fmla="*/ 2025 h 4051"/>
              <a:gd name="T22" fmla="*/ 4025 w 4048"/>
              <a:gd name="T23" fmla="*/ 1716 h 4051"/>
              <a:gd name="T24" fmla="*/ 3957 w 4048"/>
              <a:gd name="T25" fmla="*/ 1423 h 4051"/>
              <a:gd name="T26" fmla="*/ 3849 w 4048"/>
              <a:gd name="T27" fmla="*/ 1147 h 4051"/>
              <a:gd name="T28" fmla="*/ 3702 w 4048"/>
              <a:gd name="T29" fmla="*/ 893 h 4051"/>
              <a:gd name="T30" fmla="*/ 3522 w 4048"/>
              <a:gd name="T31" fmla="*/ 663 h 4051"/>
              <a:gd name="T32" fmla="*/ 3311 w 4048"/>
              <a:gd name="T33" fmla="*/ 463 h 4051"/>
              <a:gd name="T34" fmla="*/ 3073 w 4048"/>
              <a:gd name="T35" fmla="*/ 294 h 4051"/>
              <a:gd name="T36" fmla="*/ 2811 w 4048"/>
              <a:gd name="T37" fmla="*/ 159 h 4051"/>
              <a:gd name="T38" fmla="*/ 2530 w 4048"/>
              <a:gd name="T39" fmla="*/ 64 h 4051"/>
              <a:gd name="T40" fmla="*/ 2230 w 4048"/>
              <a:gd name="T41" fmla="*/ 10 h 4051"/>
              <a:gd name="T42" fmla="*/ 1920 w 4048"/>
              <a:gd name="T43" fmla="*/ 3 h 4051"/>
              <a:gd name="T44" fmla="*/ 1616 w 4048"/>
              <a:gd name="T45" fmla="*/ 42 h 4051"/>
              <a:gd name="T46" fmla="*/ 1328 w 4048"/>
              <a:gd name="T47" fmla="*/ 123 h 4051"/>
              <a:gd name="T48" fmla="*/ 1060 w 4048"/>
              <a:gd name="T49" fmla="*/ 244 h 4051"/>
              <a:gd name="T50" fmla="*/ 813 w 4048"/>
              <a:gd name="T51" fmla="*/ 402 h 4051"/>
              <a:gd name="T52" fmla="*/ 593 w 4048"/>
              <a:gd name="T53" fmla="*/ 593 h 4051"/>
              <a:gd name="T54" fmla="*/ 402 w 4048"/>
              <a:gd name="T55" fmla="*/ 813 h 4051"/>
              <a:gd name="T56" fmla="*/ 244 w 4048"/>
              <a:gd name="T57" fmla="*/ 1060 h 4051"/>
              <a:gd name="T58" fmla="*/ 122 w 4048"/>
              <a:gd name="T59" fmla="*/ 1329 h 4051"/>
              <a:gd name="T60" fmla="*/ 41 w 4048"/>
              <a:gd name="T61" fmla="*/ 1617 h 4051"/>
              <a:gd name="T62" fmla="*/ 3 w 4048"/>
              <a:gd name="T63" fmla="*/ 1921 h 4051"/>
              <a:gd name="T64" fmla="*/ 10 w 4048"/>
              <a:gd name="T65" fmla="*/ 2232 h 4051"/>
              <a:gd name="T66" fmla="*/ 64 w 4048"/>
              <a:gd name="T67" fmla="*/ 2532 h 4051"/>
              <a:gd name="T68" fmla="*/ 159 w 4048"/>
              <a:gd name="T69" fmla="*/ 2813 h 4051"/>
              <a:gd name="T70" fmla="*/ 293 w 4048"/>
              <a:gd name="T71" fmla="*/ 3075 h 4051"/>
              <a:gd name="T72" fmla="*/ 462 w 4048"/>
              <a:gd name="T73" fmla="*/ 3313 h 4051"/>
              <a:gd name="T74" fmla="*/ 663 w 4048"/>
              <a:gd name="T75" fmla="*/ 3524 h 4051"/>
              <a:gd name="T76" fmla="*/ 893 w 4048"/>
              <a:gd name="T77" fmla="*/ 3704 h 4051"/>
              <a:gd name="T78" fmla="*/ 1147 w 4048"/>
              <a:gd name="T79" fmla="*/ 3850 h 4051"/>
              <a:gd name="T80" fmla="*/ 1422 w 4048"/>
              <a:gd name="T81" fmla="*/ 3959 h 4051"/>
              <a:gd name="T82" fmla="*/ 1715 w 4048"/>
              <a:gd name="T83" fmla="*/ 4027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0" y="4039"/>
                </a:lnTo>
                <a:lnTo>
                  <a:pt x="2333" y="4027"/>
                </a:lnTo>
                <a:lnTo>
                  <a:pt x="2432" y="4009"/>
                </a:lnTo>
                <a:lnTo>
                  <a:pt x="2530" y="3987"/>
                </a:lnTo>
                <a:lnTo>
                  <a:pt x="2626" y="3959"/>
                </a:lnTo>
                <a:lnTo>
                  <a:pt x="2720" y="3927"/>
                </a:lnTo>
                <a:lnTo>
                  <a:pt x="2811" y="3892"/>
                </a:lnTo>
                <a:lnTo>
                  <a:pt x="2901" y="3850"/>
                </a:lnTo>
                <a:lnTo>
                  <a:pt x="2988" y="3806"/>
                </a:lnTo>
                <a:lnTo>
                  <a:pt x="3073" y="3757"/>
                </a:lnTo>
                <a:lnTo>
                  <a:pt x="3155" y="3704"/>
                </a:lnTo>
                <a:lnTo>
                  <a:pt x="3235" y="3648"/>
                </a:lnTo>
                <a:lnTo>
                  <a:pt x="3311" y="3588"/>
                </a:lnTo>
                <a:lnTo>
                  <a:pt x="3385" y="3524"/>
                </a:lnTo>
                <a:lnTo>
                  <a:pt x="3455" y="3457"/>
                </a:lnTo>
                <a:lnTo>
                  <a:pt x="3522" y="3387"/>
                </a:lnTo>
                <a:lnTo>
                  <a:pt x="3586" y="3313"/>
                </a:lnTo>
                <a:lnTo>
                  <a:pt x="3646" y="3236"/>
                </a:lnTo>
                <a:lnTo>
                  <a:pt x="3702" y="3157"/>
                </a:lnTo>
                <a:lnTo>
                  <a:pt x="3755" y="3075"/>
                </a:lnTo>
                <a:lnTo>
                  <a:pt x="3804" y="2990"/>
                </a:lnTo>
                <a:lnTo>
                  <a:pt x="3849" y="2903"/>
                </a:lnTo>
                <a:lnTo>
                  <a:pt x="3889" y="2813"/>
                </a:lnTo>
                <a:lnTo>
                  <a:pt x="3926" y="2721"/>
                </a:lnTo>
                <a:lnTo>
                  <a:pt x="3957" y="2628"/>
                </a:lnTo>
                <a:lnTo>
                  <a:pt x="3984" y="2532"/>
                </a:lnTo>
                <a:lnTo>
                  <a:pt x="4007" y="2433"/>
                </a:lnTo>
                <a:lnTo>
                  <a:pt x="4025" y="2333"/>
                </a:lnTo>
                <a:lnTo>
                  <a:pt x="4038" y="2232"/>
                </a:lnTo>
                <a:lnTo>
                  <a:pt x="4045" y="2130"/>
                </a:lnTo>
                <a:lnTo>
                  <a:pt x="4048" y="2025"/>
                </a:lnTo>
                <a:lnTo>
                  <a:pt x="4045" y="1921"/>
                </a:lnTo>
                <a:lnTo>
                  <a:pt x="4038" y="1818"/>
                </a:lnTo>
                <a:lnTo>
                  <a:pt x="4025" y="1716"/>
                </a:lnTo>
                <a:lnTo>
                  <a:pt x="4007" y="1617"/>
                </a:lnTo>
                <a:lnTo>
                  <a:pt x="3984" y="1519"/>
                </a:lnTo>
                <a:lnTo>
                  <a:pt x="3957" y="1423"/>
                </a:lnTo>
                <a:lnTo>
                  <a:pt x="3926" y="1329"/>
                </a:lnTo>
                <a:lnTo>
                  <a:pt x="3889" y="1236"/>
                </a:lnTo>
                <a:lnTo>
                  <a:pt x="3849" y="1147"/>
                </a:lnTo>
                <a:lnTo>
                  <a:pt x="3804" y="1060"/>
                </a:lnTo>
                <a:lnTo>
                  <a:pt x="3755" y="975"/>
                </a:lnTo>
                <a:lnTo>
                  <a:pt x="3702" y="893"/>
                </a:lnTo>
                <a:lnTo>
                  <a:pt x="3646" y="813"/>
                </a:lnTo>
                <a:lnTo>
                  <a:pt x="3586" y="737"/>
                </a:lnTo>
                <a:lnTo>
                  <a:pt x="3522" y="663"/>
                </a:lnTo>
                <a:lnTo>
                  <a:pt x="3455" y="593"/>
                </a:lnTo>
                <a:lnTo>
                  <a:pt x="3385" y="527"/>
                </a:lnTo>
                <a:lnTo>
                  <a:pt x="3311" y="463"/>
                </a:lnTo>
                <a:lnTo>
                  <a:pt x="3235" y="402"/>
                </a:lnTo>
                <a:lnTo>
                  <a:pt x="3155" y="346"/>
                </a:lnTo>
                <a:lnTo>
                  <a:pt x="3073" y="294"/>
                </a:lnTo>
                <a:lnTo>
                  <a:pt x="2988" y="244"/>
                </a:lnTo>
                <a:lnTo>
                  <a:pt x="2901" y="199"/>
                </a:lnTo>
                <a:lnTo>
                  <a:pt x="2811" y="159"/>
                </a:lnTo>
                <a:lnTo>
                  <a:pt x="2720" y="123"/>
                </a:lnTo>
                <a:lnTo>
                  <a:pt x="2626" y="91"/>
                </a:lnTo>
                <a:lnTo>
                  <a:pt x="2530" y="64"/>
                </a:lnTo>
                <a:lnTo>
                  <a:pt x="2432" y="42"/>
                </a:lnTo>
                <a:lnTo>
                  <a:pt x="2333" y="23"/>
                </a:lnTo>
                <a:lnTo>
                  <a:pt x="2230" y="10"/>
                </a:lnTo>
                <a:lnTo>
                  <a:pt x="2128" y="3"/>
                </a:lnTo>
                <a:lnTo>
                  <a:pt x="2024" y="0"/>
                </a:lnTo>
                <a:lnTo>
                  <a:pt x="1920" y="3"/>
                </a:lnTo>
                <a:lnTo>
                  <a:pt x="1817" y="10"/>
                </a:lnTo>
                <a:lnTo>
                  <a:pt x="1715" y="23"/>
                </a:lnTo>
                <a:lnTo>
                  <a:pt x="1616" y="42"/>
                </a:lnTo>
                <a:lnTo>
                  <a:pt x="1518" y="64"/>
                </a:lnTo>
                <a:lnTo>
                  <a:pt x="1422" y="91"/>
                </a:lnTo>
                <a:lnTo>
                  <a:pt x="1328" y="123"/>
                </a:lnTo>
                <a:lnTo>
                  <a:pt x="1236" y="159"/>
                </a:lnTo>
                <a:lnTo>
                  <a:pt x="1147" y="199"/>
                </a:lnTo>
                <a:lnTo>
                  <a:pt x="1060" y="244"/>
                </a:lnTo>
                <a:lnTo>
                  <a:pt x="975" y="294"/>
                </a:lnTo>
                <a:lnTo>
                  <a:pt x="893" y="346"/>
                </a:lnTo>
                <a:lnTo>
                  <a:pt x="813" y="402"/>
                </a:lnTo>
                <a:lnTo>
                  <a:pt x="737" y="463"/>
                </a:lnTo>
                <a:lnTo>
                  <a:pt x="663" y="527"/>
                </a:lnTo>
                <a:lnTo>
                  <a:pt x="593" y="593"/>
                </a:lnTo>
                <a:lnTo>
                  <a:pt x="526" y="663"/>
                </a:lnTo>
                <a:lnTo>
                  <a:pt x="462" y="737"/>
                </a:lnTo>
                <a:lnTo>
                  <a:pt x="402" y="813"/>
                </a:lnTo>
                <a:lnTo>
                  <a:pt x="346" y="893"/>
                </a:lnTo>
                <a:lnTo>
                  <a:pt x="293" y="975"/>
                </a:lnTo>
                <a:lnTo>
                  <a:pt x="244" y="1060"/>
                </a:lnTo>
                <a:lnTo>
                  <a:pt x="199" y="1147"/>
                </a:lnTo>
                <a:lnTo>
                  <a:pt x="159" y="1236"/>
                </a:lnTo>
                <a:lnTo>
                  <a:pt x="122" y="1329"/>
                </a:lnTo>
                <a:lnTo>
                  <a:pt x="91" y="1423"/>
                </a:lnTo>
                <a:lnTo>
                  <a:pt x="64" y="1519"/>
                </a:lnTo>
                <a:lnTo>
                  <a:pt x="41" y="1617"/>
                </a:lnTo>
                <a:lnTo>
                  <a:pt x="23" y="1716"/>
                </a:lnTo>
                <a:lnTo>
                  <a:pt x="10" y="1818"/>
                </a:lnTo>
                <a:lnTo>
                  <a:pt x="3" y="1921"/>
                </a:lnTo>
                <a:lnTo>
                  <a:pt x="0" y="2025"/>
                </a:lnTo>
                <a:lnTo>
                  <a:pt x="3" y="2130"/>
                </a:lnTo>
                <a:lnTo>
                  <a:pt x="10" y="2232"/>
                </a:lnTo>
                <a:lnTo>
                  <a:pt x="23" y="2333"/>
                </a:lnTo>
                <a:lnTo>
                  <a:pt x="41" y="2433"/>
                </a:lnTo>
                <a:lnTo>
                  <a:pt x="64" y="2532"/>
                </a:lnTo>
                <a:lnTo>
                  <a:pt x="91" y="2628"/>
                </a:lnTo>
                <a:lnTo>
                  <a:pt x="122" y="2721"/>
                </a:lnTo>
                <a:lnTo>
                  <a:pt x="159" y="2813"/>
                </a:lnTo>
                <a:lnTo>
                  <a:pt x="199" y="2903"/>
                </a:lnTo>
                <a:lnTo>
                  <a:pt x="244" y="2990"/>
                </a:lnTo>
                <a:lnTo>
                  <a:pt x="293" y="3075"/>
                </a:lnTo>
                <a:lnTo>
                  <a:pt x="346" y="3157"/>
                </a:lnTo>
                <a:lnTo>
                  <a:pt x="402" y="3236"/>
                </a:lnTo>
                <a:lnTo>
                  <a:pt x="462" y="3313"/>
                </a:lnTo>
                <a:lnTo>
                  <a:pt x="526" y="3387"/>
                </a:lnTo>
                <a:lnTo>
                  <a:pt x="593" y="3457"/>
                </a:lnTo>
                <a:lnTo>
                  <a:pt x="663" y="3524"/>
                </a:lnTo>
                <a:lnTo>
                  <a:pt x="737" y="3588"/>
                </a:lnTo>
                <a:lnTo>
                  <a:pt x="813" y="3648"/>
                </a:lnTo>
                <a:lnTo>
                  <a:pt x="893" y="3704"/>
                </a:lnTo>
                <a:lnTo>
                  <a:pt x="975" y="3757"/>
                </a:lnTo>
                <a:lnTo>
                  <a:pt x="1060" y="3806"/>
                </a:lnTo>
                <a:lnTo>
                  <a:pt x="1147" y="3850"/>
                </a:lnTo>
                <a:lnTo>
                  <a:pt x="1236" y="3892"/>
                </a:lnTo>
                <a:lnTo>
                  <a:pt x="1328" y="3927"/>
                </a:lnTo>
                <a:lnTo>
                  <a:pt x="1422" y="3959"/>
                </a:lnTo>
                <a:lnTo>
                  <a:pt x="1518" y="3987"/>
                </a:lnTo>
                <a:lnTo>
                  <a:pt x="1616" y="4009"/>
                </a:lnTo>
                <a:lnTo>
                  <a:pt x="1715" y="4027"/>
                </a:lnTo>
                <a:lnTo>
                  <a:pt x="1817" y="4039"/>
                </a:lnTo>
                <a:lnTo>
                  <a:pt x="1920" y="4048"/>
                </a:lnTo>
                <a:lnTo>
                  <a:pt x="2024" y="405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91440" tIns="45720" rIns="91440" bIns="45720" numCol="1" anchor="t" anchorCtr="0" compatLnSpc="1">
            <a:prstTxWarp prst="textNoShape">
              <a:avLst/>
            </a:prstTxWarp>
          </a:bodyPr>
          <a:lstStyle/>
          <a:p>
            <a:endParaRPr lang="en-GB"/>
          </a:p>
        </p:txBody>
      </p:sp>
      <p:sp>
        <p:nvSpPr>
          <p:cNvPr id="62" name="Freeform 8">
            <a:extLst>
              <a:ext uri="{FF2B5EF4-FFF2-40B4-BE49-F238E27FC236}">
                <a16:creationId xmlns:a16="http://schemas.microsoft.com/office/drawing/2014/main" id="{D4463CC7-95A8-4AF3-A119-3CE25DA58B88}"/>
              </a:ext>
            </a:extLst>
          </p:cNvPr>
          <p:cNvSpPr>
            <a:spLocks/>
          </p:cNvSpPr>
          <p:nvPr userDrawn="1"/>
        </p:nvSpPr>
        <p:spPr bwMode="auto">
          <a:xfrm>
            <a:off x="682625" y="3671888"/>
            <a:ext cx="710107" cy="710107"/>
          </a:xfrm>
          <a:custGeom>
            <a:avLst/>
            <a:gdLst>
              <a:gd name="T0" fmla="*/ 2230 w 4048"/>
              <a:gd name="T1" fmla="*/ 4041 h 4051"/>
              <a:gd name="T2" fmla="*/ 2530 w 4048"/>
              <a:gd name="T3" fmla="*/ 3987 h 4051"/>
              <a:gd name="T4" fmla="*/ 2811 w 4048"/>
              <a:gd name="T5" fmla="*/ 3892 h 4051"/>
              <a:gd name="T6" fmla="*/ 3073 w 4048"/>
              <a:gd name="T7" fmla="*/ 3757 h 4051"/>
              <a:gd name="T8" fmla="*/ 3311 w 4048"/>
              <a:gd name="T9" fmla="*/ 3588 h 4051"/>
              <a:gd name="T10" fmla="*/ 3522 w 4048"/>
              <a:gd name="T11" fmla="*/ 3388 h 4051"/>
              <a:gd name="T12" fmla="*/ 3702 w 4048"/>
              <a:gd name="T13" fmla="*/ 3158 h 4051"/>
              <a:gd name="T14" fmla="*/ 3849 w 4048"/>
              <a:gd name="T15" fmla="*/ 2904 h 4051"/>
              <a:gd name="T16" fmla="*/ 3957 w 4048"/>
              <a:gd name="T17" fmla="*/ 2628 h 4051"/>
              <a:gd name="T18" fmla="*/ 4025 w 4048"/>
              <a:gd name="T19" fmla="*/ 2335 h 4051"/>
              <a:gd name="T20" fmla="*/ 4048 w 4048"/>
              <a:gd name="T21" fmla="*/ 2026 h 4051"/>
              <a:gd name="T22" fmla="*/ 4025 w 4048"/>
              <a:gd name="T23" fmla="*/ 1718 h 4051"/>
              <a:gd name="T24" fmla="*/ 3957 w 4048"/>
              <a:gd name="T25" fmla="*/ 1423 h 4051"/>
              <a:gd name="T26" fmla="*/ 3849 w 4048"/>
              <a:gd name="T27" fmla="*/ 1148 h 4051"/>
              <a:gd name="T28" fmla="*/ 3702 w 4048"/>
              <a:gd name="T29" fmla="*/ 894 h 4051"/>
              <a:gd name="T30" fmla="*/ 3522 w 4048"/>
              <a:gd name="T31" fmla="*/ 664 h 4051"/>
              <a:gd name="T32" fmla="*/ 3311 w 4048"/>
              <a:gd name="T33" fmla="*/ 463 h 4051"/>
              <a:gd name="T34" fmla="*/ 3073 w 4048"/>
              <a:gd name="T35" fmla="*/ 294 h 4051"/>
              <a:gd name="T36" fmla="*/ 2811 w 4048"/>
              <a:gd name="T37" fmla="*/ 159 h 4051"/>
              <a:gd name="T38" fmla="*/ 2530 w 4048"/>
              <a:gd name="T39" fmla="*/ 64 h 4051"/>
              <a:gd name="T40" fmla="*/ 2230 w 4048"/>
              <a:gd name="T41" fmla="*/ 12 h 4051"/>
              <a:gd name="T42" fmla="*/ 1920 w 4048"/>
              <a:gd name="T43" fmla="*/ 3 h 4051"/>
              <a:gd name="T44" fmla="*/ 1616 w 4048"/>
              <a:gd name="T45" fmla="*/ 42 h 4051"/>
              <a:gd name="T46" fmla="*/ 1328 w 4048"/>
              <a:gd name="T47" fmla="*/ 124 h 4051"/>
              <a:gd name="T48" fmla="*/ 1060 w 4048"/>
              <a:gd name="T49" fmla="*/ 245 h 4051"/>
              <a:gd name="T50" fmla="*/ 813 w 4048"/>
              <a:gd name="T51" fmla="*/ 403 h 4051"/>
              <a:gd name="T52" fmla="*/ 593 w 4048"/>
              <a:gd name="T53" fmla="*/ 594 h 4051"/>
              <a:gd name="T54" fmla="*/ 402 w 4048"/>
              <a:gd name="T55" fmla="*/ 815 h 4051"/>
              <a:gd name="T56" fmla="*/ 244 w 4048"/>
              <a:gd name="T57" fmla="*/ 1061 h 4051"/>
              <a:gd name="T58" fmla="*/ 122 w 4048"/>
              <a:gd name="T59" fmla="*/ 1330 h 4051"/>
              <a:gd name="T60" fmla="*/ 41 w 4048"/>
              <a:gd name="T61" fmla="*/ 1618 h 4051"/>
              <a:gd name="T62" fmla="*/ 3 w 4048"/>
              <a:gd name="T63" fmla="*/ 1921 h 4051"/>
              <a:gd name="T64" fmla="*/ 10 w 4048"/>
              <a:gd name="T65" fmla="*/ 2233 h 4051"/>
              <a:gd name="T66" fmla="*/ 64 w 4048"/>
              <a:gd name="T67" fmla="*/ 2532 h 4051"/>
              <a:gd name="T68" fmla="*/ 159 w 4048"/>
              <a:gd name="T69" fmla="*/ 2815 h 4051"/>
              <a:gd name="T70" fmla="*/ 293 w 4048"/>
              <a:gd name="T71" fmla="*/ 3076 h 4051"/>
              <a:gd name="T72" fmla="*/ 462 w 4048"/>
              <a:gd name="T73" fmla="*/ 3314 h 4051"/>
              <a:gd name="T74" fmla="*/ 663 w 4048"/>
              <a:gd name="T75" fmla="*/ 3524 h 4051"/>
              <a:gd name="T76" fmla="*/ 893 w 4048"/>
              <a:gd name="T77" fmla="*/ 3705 h 4051"/>
              <a:gd name="T78" fmla="*/ 1147 w 4048"/>
              <a:gd name="T79" fmla="*/ 3852 h 4051"/>
              <a:gd name="T80" fmla="*/ 1422 w 4048"/>
              <a:gd name="T81" fmla="*/ 3960 h 4051"/>
              <a:gd name="T82" fmla="*/ 1715 w 4048"/>
              <a:gd name="T83" fmla="*/ 4028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0" y="4041"/>
                </a:lnTo>
                <a:lnTo>
                  <a:pt x="2333" y="4028"/>
                </a:lnTo>
                <a:lnTo>
                  <a:pt x="2432" y="4009"/>
                </a:lnTo>
                <a:lnTo>
                  <a:pt x="2530" y="3987"/>
                </a:lnTo>
                <a:lnTo>
                  <a:pt x="2626" y="3960"/>
                </a:lnTo>
                <a:lnTo>
                  <a:pt x="2720" y="3928"/>
                </a:lnTo>
                <a:lnTo>
                  <a:pt x="2811" y="3892"/>
                </a:lnTo>
                <a:lnTo>
                  <a:pt x="2901" y="3852"/>
                </a:lnTo>
                <a:lnTo>
                  <a:pt x="2988" y="3807"/>
                </a:lnTo>
                <a:lnTo>
                  <a:pt x="3073" y="3757"/>
                </a:lnTo>
                <a:lnTo>
                  <a:pt x="3155" y="3705"/>
                </a:lnTo>
                <a:lnTo>
                  <a:pt x="3235" y="3649"/>
                </a:lnTo>
                <a:lnTo>
                  <a:pt x="3311" y="3588"/>
                </a:lnTo>
                <a:lnTo>
                  <a:pt x="3385" y="3524"/>
                </a:lnTo>
                <a:lnTo>
                  <a:pt x="3455" y="3458"/>
                </a:lnTo>
                <a:lnTo>
                  <a:pt x="3522" y="3388"/>
                </a:lnTo>
                <a:lnTo>
                  <a:pt x="3586" y="3314"/>
                </a:lnTo>
                <a:lnTo>
                  <a:pt x="3646" y="3238"/>
                </a:lnTo>
                <a:lnTo>
                  <a:pt x="3702" y="3158"/>
                </a:lnTo>
                <a:lnTo>
                  <a:pt x="3755" y="3076"/>
                </a:lnTo>
                <a:lnTo>
                  <a:pt x="3804" y="2991"/>
                </a:lnTo>
                <a:lnTo>
                  <a:pt x="3849" y="2904"/>
                </a:lnTo>
                <a:lnTo>
                  <a:pt x="3889" y="2815"/>
                </a:lnTo>
                <a:lnTo>
                  <a:pt x="3926" y="2722"/>
                </a:lnTo>
                <a:lnTo>
                  <a:pt x="3957" y="2628"/>
                </a:lnTo>
                <a:lnTo>
                  <a:pt x="3984" y="2532"/>
                </a:lnTo>
                <a:lnTo>
                  <a:pt x="4007" y="2434"/>
                </a:lnTo>
                <a:lnTo>
                  <a:pt x="4025" y="2335"/>
                </a:lnTo>
                <a:lnTo>
                  <a:pt x="4038" y="2233"/>
                </a:lnTo>
                <a:lnTo>
                  <a:pt x="4045" y="2130"/>
                </a:lnTo>
                <a:lnTo>
                  <a:pt x="4048" y="2026"/>
                </a:lnTo>
                <a:lnTo>
                  <a:pt x="4045" y="1921"/>
                </a:lnTo>
                <a:lnTo>
                  <a:pt x="4038" y="1819"/>
                </a:lnTo>
                <a:lnTo>
                  <a:pt x="4025" y="1718"/>
                </a:lnTo>
                <a:lnTo>
                  <a:pt x="4007" y="1618"/>
                </a:lnTo>
                <a:lnTo>
                  <a:pt x="3984" y="1519"/>
                </a:lnTo>
                <a:lnTo>
                  <a:pt x="3957" y="1423"/>
                </a:lnTo>
                <a:lnTo>
                  <a:pt x="3926" y="1330"/>
                </a:lnTo>
                <a:lnTo>
                  <a:pt x="3889" y="1238"/>
                </a:lnTo>
                <a:lnTo>
                  <a:pt x="3849" y="1148"/>
                </a:lnTo>
                <a:lnTo>
                  <a:pt x="3804" y="1061"/>
                </a:lnTo>
                <a:lnTo>
                  <a:pt x="3755" y="976"/>
                </a:lnTo>
                <a:lnTo>
                  <a:pt x="3702" y="894"/>
                </a:lnTo>
                <a:lnTo>
                  <a:pt x="3646" y="815"/>
                </a:lnTo>
                <a:lnTo>
                  <a:pt x="3586" y="738"/>
                </a:lnTo>
                <a:lnTo>
                  <a:pt x="3522" y="664"/>
                </a:lnTo>
                <a:lnTo>
                  <a:pt x="3455" y="594"/>
                </a:lnTo>
                <a:lnTo>
                  <a:pt x="3385" y="527"/>
                </a:lnTo>
                <a:lnTo>
                  <a:pt x="3311" y="463"/>
                </a:lnTo>
                <a:lnTo>
                  <a:pt x="3235" y="403"/>
                </a:lnTo>
                <a:lnTo>
                  <a:pt x="3155" y="347"/>
                </a:lnTo>
                <a:lnTo>
                  <a:pt x="3073" y="294"/>
                </a:lnTo>
                <a:lnTo>
                  <a:pt x="2988" y="245"/>
                </a:lnTo>
                <a:lnTo>
                  <a:pt x="2901" y="201"/>
                </a:lnTo>
                <a:lnTo>
                  <a:pt x="2811" y="159"/>
                </a:lnTo>
                <a:lnTo>
                  <a:pt x="2720" y="124"/>
                </a:lnTo>
                <a:lnTo>
                  <a:pt x="2626" y="92"/>
                </a:lnTo>
                <a:lnTo>
                  <a:pt x="2530" y="64"/>
                </a:lnTo>
                <a:lnTo>
                  <a:pt x="2432" y="42"/>
                </a:lnTo>
                <a:lnTo>
                  <a:pt x="2333" y="24"/>
                </a:lnTo>
                <a:lnTo>
                  <a:pt x="2230" y="12"/>
                </a:lnTo>
                <a:lnTo>
                  <a:pt x="2128" y="3"/>
                </a:lnTo>
                <a:lnTo>
                  <a:pt x="2024" y="0"/>
                </a:lnTo>
                <a:lnTo>
                  <a:pt x="1920" y="3"/>
                </a:lnTo>
                <a:lnTo>
                  <a:pt x="1817" y="12"/>
                </a:lnTo>
                <a:lnTo>
                  <a:pt x="1715" y="24"/>
                </a:lnTo>
                <a:lnTo>
                  <a:pt x="1616" y="42"/>
                </a:lnTo>
                <a:lnTo>
                  <a:pt x="1518" y="64"/>
                </a:lnTo>
                <a:lnTo>
                  <a:pt x="1422" y="92"/>
                </a:lnTo>
                <a:lnTo>
                  <a:pt x="1328" y="124"/>
                </a:lnTo>
                <a:lnTo>
                  <a:pt x="1236" y="159"/>
                </a:lnTo>
                <a:lnTo>
                  <a:pt x="1147" y="201"/>
                </a:lnTo>
                <a:lnTo>
                  <a:pt x="1060" y="245"/>
                </a:lnTo>
                <a:lnTo>
                  <a:pt x="975" y="294"/>
                </a:lnTo>
                <a:lnTo>
                  <a:pt x="893" y="347"/>
                </a:lnTo>
                <a:lnTo>
                  <a:pt x="813" y="403"/>
                </a:lnTo>
                <a:lnTo>
                  <a:pt x="737" y="463"/>
                </a:lnTo>
                <a:lnTo>
                  <a:pt x="663" y="527"/>
                </a:lnTo>
                <a:lnTo>
                  <a:pt x="593" y="594"/>
                </a:lnTo>
                <a:lnTo>
                  <a:pt x="526" y="664"/>
                </a:lnTo>
                <a:lnTo>
                  <a:pt x="462" y="738"/>
                </a:lnTo>
                <a:lnTo>
                  <a:pt x="402" y="815"/>
                </a:lnTo>
                <a:lnTo>
                  <a:pt x="346" y="894"/>
                </a:lnTo>
                <a:lnTo>
                  <a:pt x="293" y="976"/>
                </a:lnTo>
                <a:lnTo>
                  <a:pt x="244" y="1061"/>
                </a:lnTo>
                <a:lnTo>
                  <a:pt x="199" y="1148"/>
                </a:lnTo>
                <a:lnTo>
                  <a:pt x="159" y="1238"/>
                </a:lnTo>
                <a:lnTo>
                  <a:pt x="122" y="1330"/>
                </a:lnTo>
                <a:lnTo>
                  <a:pt x="91" y="1423"/>
                </a:lnTo>
                <a:lnTo>
                  <a:pt x="64" y="1519"/>
                </a:lnTo>
                <a:lnTo>
                  <a:pt x="41" y="1618"/>
                </a:lnTo>
                <a:lnTo>
                  <a:pt x="23" y="1718"/>
                </a:lnTo>
                <a:lnTo>
                  <a:pt x="10" y="1819"/>
                </a:lnTo>
                <a:lnTo>
                  <a:pt x="3" y="1921"/>
                </a:lnTo>
                <a:lnTo>
                  <a:pt x="0" y="2026"/>
                </a:lnTo>
                <a:lnTo>
                  <a:pt x="3" y="2130"/>
                </a:lnTo>
                <a:lnTo>
                  <a:pt x="10" y="2233"/>
                </a:lnTo>
                <a:lnTo>
                  <a:pt x="23" y="2335"/>
                </a:lnTo>
                <a:lnTo>
                  <a:pt x="41" y="2434"/>
                </a:lnTo>
                <a:lnTo>
                  <a:pt x="64" y="2532"/>
                </a:lnTo>
                <a:lnTo>
                  <a:pt x="91" y="2628"/>
                </a:lnTo>
                <a:lnTo>
                  <a:pt x="122" y="2722"/>
                </a:lnTo>
                <a:lnTo>
                  <a:pt x="159" y="2815"/>
                </a:lnTo>
                <a:lnTo>
                  <a:pt x="199" y="2904"/>
                </a:lnTo>
                <a:lnTo>
                  <a:pt x="244" y="2991"/>
                </a:lnTo>
                <a:lnTo>
                  <a:pt x="293" y="3076"/>
                </a:lnTo>
                <a:lnTo>
                  <a:pt x="346" y="3158"/>
                </a:lnTo>
                <a:lnTo>
                  <a:pt x="402" y="3238"/>
                </a:lnTo>
                <a:lnTo>
                  <a:pt x="462" y="3314"/>
                </a:lnTo>
                <a:lnTo>
                  <a:pt x="526" y="3388"/>
                </a:lnTo>
                <a:lnTo>
                  <a:pt x="593" y="3458"/>
                </a:lnTo>
                <a:lnTo>
                  <a:pt x="663" y="3524"/>
                </a:lnTo>
                <a:lnTo>
                  <a:pt x="737" y="3588"/>
                </a:lnTo>
                <a:lnTo>
                  <a:pt x="813" y="3649"/>
                </a:lnTo>
                <a:lnTo>
                  <a:pt x="893" y="3705"/>
                </a:lnTo>
                <a:lnTo>
                  <a:pt x="975" y="3757"/>
                </a:lnTo>
                <a:lnTo>
                  <a:pt x="1060" y="3807"/>
                </a:lnTo>
                <a:lnTo>
                  <a:pt x="1147" y="3852"/>
                </a:lnTo>
                <a:lnTo>
                  <a:pt x="1236" y="3892"/>
                </a:lnTo>
                <a:lnTo>
                  <a:pt x="1328" y="3928"/>
                </a:lnTo>
                <a:lnTo>
                  <a:pt x="1422" y="3960"/>
                </a:lnTo>
                <a:lnTo>
                  <a:pt x="1518" y="3987"/>
                </a:lnTo>
                <a:lnTo>
                  <a:pt x="1616" y="4009"/>
                </a:lnTo>
                <a:lnTo>
                  <a:pt x="1715" y="4028"/>
                </a:lnTo>
                <a:lnTo>
                  <a:pt x="1817" y="4041"/>
                </a:lnTo>
                <a:lnTo>
                  <a:pt x="1920" y="4048"/>
                </a:lnTo>
                <a:lnTo>
                  <a:pt x="2024" y="405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Text Placeholder 21">
            <a:extLst>
              <a:ext uri="{FF2B5EF4-FFF2-40B4-BE49-F238E27FC236}">
                <a16:creationId xmlns:a16="http://schemas.microsoft.com/office/drawing/2014/main" id="{21969F39-DFCD-46C6-B2C8-F8D7230F9156}"/>
              </a:ext>
            </a:extLst>
          </p:cNvPr>
          <p:cNvSpPr>
            <a:spLocks noGrp="1"/>
          </p:cNvSpPr>
          <p:nvPr>
            <p:ph type="body" sz="quarter" idx="13" hasCustomPrompt="1"/>
          </p:nvPr>
        </p:nvSpPr>
        <p:spPr>
          <a:xfrm>
            <a:off x="2821730" y="3722476"/>
            <a:ext cx="710107" cy="614678"/>
          </a:xfrm>
          <a:prstGeom prst="rect">
            <a:avLst/>
          </a:prstGeom>
        </p:spPr>
        <p:txBody>
          <a:bodyPr wrap="none" anchor="ctr" anchorCtr="0"/>
          <a:lstStyle>
            <a:lvl1pPr marL="0" indent="0" algn="ctr">
              <a:buNone/>
              <a:defRPr sz="2000">
                <a:solidFill>
                  <a:schemeClr val="bg1"/>
                </a:solidFill>
              </a:defRPr>
            </a:lvl1pPr>
          </a:lstStyle>
          <a:p>
            <a:pPr lvl="0"/>
            <a:r>
              <a:rPr lang="en-US"/>
              <a:t>X</a:t>
            </a:r>
            <a:endParaRPr lang="en-GB"/>
          </a:p>
        </p:txBody>
      </p:sp>
      <p:pic>
        <p:nvPicPr>
          <p:cNvPr id="58" name="Picture 57">
            <a:extLst>
              <a:ext uri="{FF2B5EF4-FFF2-40B4-BE49-F238E27FC236}">
                <a16:creationId xmlns:a16="http://schemas.microsoft.com/office/drawing/2014/main" id="{35BD038E-8579-47B1-B5A0-144661465FDD}"/>
              </a:ext>
            </a:extLst>
          </p:cNvPr>
          <p:cNvPicPr>
            <a:picLocks noChangeAspect="1"/>
          </p:cNvPicPr>
          <p:nvPr userDrawn="1"/>
        </p:nvPicPr>
        <p:blipFill>
          <a:blip r:embed="rId3"/>
          <a:stretch>
            <a:fillRect/>
          </a:stretch>
        </p:blipFill>
        <p:spPr>
          <a:xfrm>
            <a:off x="7874667" y="6215860"/>
            <a:ext cx="804959" cy="455605"/>
          </a:xfrm>
          <a:prstGeom prst="rect">
            <a:avLst/>
          </a:prstGeom>
        </p:spPr>
      </p:pic>
      <p:sp>
        <p:nvSpPr>
          <p:cNvPr id="10" name="TextBox 9">
            <a:extLst>
              <a:ext uri="{FF2B5EF4-FFF2-40B4-BE49-F238E27FC236}">
                <a16:creationId xmlns:a16="http://schemas.microsoft.com/office/drawing/2014/main" id="{F192FD97-D36B-4360-BE80-E3D91E654432}"/>
              </a:ext>
            </a:extLst>
          </p:cNvPr>
          <p:cNvSpPr txBox="1"/>
          <p:nvPr userDrawn="1"/>
        </p:nvSpPr>
        <p:spPr>
          <a:xfrm>
            <a:off x="7404297" y="-139167"/>
            <a:ext cx="1739703" cy="630621"/>
          </a:xfrm>
          <a:prstGeom prst="rect">
            <a:avLst/>
          </a:prstGeom>
        </p:spPr>
        <p:txBody>
          <a:bodyPr wrap="square" rtlCol="0" anchor="ctr">
            <a:normAutofit/>
          </a:bodyPr>
          <a:lstStyle/>
          <a:p>
            <a:pPr algn="ctr"/>
            <a:r>
              <a:rPr lang="en-US" sz="2800" b="1">
                <a:solidFill>
                  <a:srgbClr val="FF0000"/>
                </a:solidFill>
              </a:rPr>
              <a:t>DRAFT</a:t>
            </a:r>
            <a:endParaRPr lang="en-GB" sz="2800" b="1">
              <a:solidFill>
                <a:srgbClr val="FF0000"/>
              </a:solidFill>
            </a:endParaRPr>
          </a:p>
        </p:txBody>
      </p:sp>
    </p:spTree>
    <p:extLst>
      <p:ext uri="{BB962C8B-B14F-4D97-AF65-F5344CB8AC3E}">
        <p14:creationId xmlns:p14="http://schemas.microsoft.com/office/powerpoint/2010/main" val="128505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Section Title">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4B3BF427-1BF0-4C72-B0D2-6447F7112030}"/>
              </a:ext>
            </a:extLst>
          </p:cNvPr>
          <p:cNvCxnSpPr>
            <a:cxnSpLocks/>
          </p:cNvCxnSpPr>
          <p:nvPr userDrawn="1"/>
        </p:nvCxnSpPr>
        <p:spPr>
          <a:xfrm>
            <a:off x="456455" y="6537839"/>
            <a:ext cx="8013777"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7C2DE09-5523-4005-811C-CA5330E5CE7C}"/>
              </a:ext>
            </a:extLst>
          </p:cNvPr>
          <p:cNvSpPr>
            <a:spLocks noGrp="1"/>
          </p:cNvSpPr>
          <p:nvPr>
            <p:ph type="title"/>
          </p:nvPr>
        </p:nvSpPr>
        <p:spPr>
          <a:xfrm>
            <a:off x="342081" y="432097"/>
            <a:ext cx="8363204" cy="718979"/>
          </a:xfrm>
          <a:prstGeom prst="rect">
            <a:avLst/>
          </a:prstGeom>
        </p:spPr>
        <p:txBody>
          <a:bodyPr tIns="72000" anchor="ctr" anchorCtr="0">
            <a:noAutofit/>
          </a:bodyPr>
          <a:lstStyle>
            <a:lvl1pPr>
              <a:defRPr sz="2300">
                <a:solidFill>
                  <a:schemeClr val="tx1">
                    <a:lumMod val="75000"/>
                    <a:lumOff val="25000"/>
                  </a:schemeClr>
                </a:solidFill>
                <a:latin typeface="+mj-lt"/>
                <a:ea typeface="Verdana" panose="020B0604030504040204" pitchFamily="34" charset="0"/>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47C0B5A-BA7E-4041-BB35-024045520D3F}"/>
              </a:ext>
            </a:extLst>
          </p:cNvPr>
          <p:cNvSpPr>
            <a:spLocks noGrp="1"/>
          </p:cNvSpPr>
          <p:nvPr>
            <p:ph idx="1"/>
          </p:nvPr>
        </p:nvSpPr>
        <p:spPr>
          <a:xfrm>
            <a:off x="349455" y="1374093"/>
            <a:ext cx="8363203" cy="4109813"/>
          </a:xfrm>
          <a:prstGeom prst="rect">
            <a:avLst/>
          </a:prstGeom>
        </p:spPr>
        <p:txBody>
          <a:bodyPr>
            <a:normAutofit/>
          </a:bodyPr>
          <a:lstStyle>
            <a:lvl1pPr marL="266700" indent="-266700">
              <a:lnSpc>
                <a:spcPct val="100000"/>
              </a:lnSpc>
              <a:spcBef>
                <a:spcPts val="1100"/>
              </a:spcBef>
              <a:buClr>
                <a:schemeClr val="bg2"/>
              </a:buClr>
              <a:buSzPct val="120000"/>
              <a:buFont typeface="Verdana" panose="020B0604030504040204" pitchFamily="34" charset="0"/>
              <a:buChar char="●"/>
              <a:defRPr sz="1600" b="0">
                <a:solidFill>
                  <a:schemeClr val="tx1">
                    <a:lumMod val="85000"/>
                    <a:lumOff val="15000"/>
                  </a:schemeClr>
                </a:solidFill>
                <a:latin typeface="+mn-lt"/>
                <a:ea typeface="Verdana" panose="020B0604030504040204" pitchFamily="34" charset="0"/>
              </a:defRPr>
            </a:lvl1pPr>
            <a:lvl2pPr marL="446088" indent="-179388">
              <a:lnSpc>
                <a:spcPct val="95000"/>
              </a:lnSpc>
              <a:spcBef>
                <a:spcPts val="500"/>
              </a:spcBef>
              <a:buClr>
                <a:schemeClr val="bg2"/>
              </a:buClr>
              <a:buSzPct val="100000"/>
              <a:buFont typeface="Arial" panose="020B0604020202020204" pitchFamily="34" charset="0"/>
              <a:buChar char="•"/>
              <a:defRPr sz="1400">
                <a:solidFill>
                  <a:schemeClr val="tx1">
                    <a:lumMod val="65000"/>
                    <a:lumOff val="35000"/>
                  </a:schemeClr>
                </a:solidFill>
                <a:latin typeface="+mn-lt"/>
                <a:ea typeface="Verdana" panose="020B0604030504040204" pitchFamily="34" charset="0"/>
              </a:defRPr>
            </a:lvl2pPr>
            <a:lvl3pPr marL="8572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3pPr>
            <a:lvl4pPr marL="12001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4pPr>
            <a:lvl5pPr marL="1543050" indent="-171450">
              <a:lnSpc>
                <a:spcPct val="95000"/>
              </a:lnSpc>
              <a:spcBef>
                <a:spcPts val="500"/>
              </a:spcBef>
              <a:buClr>
                <a:schemeClr val="bg2"/>
              </a:buClr>
              <a:buSzPct val="100000"/>
              <a:buFont typeface="Arial" panose="020B0604020202020204" pitchFamily="34" charset="0"/>
              <a:buChar char="•"/>
              <a:defRPr sz="1200">
                <a:solidFill>
                  <a:schemeClr val="tx1">
                    <a:lumMod val="65000"/>
                    <a:lumOff val="35000"/>
                  </a:schemeClr>
                </a:solidFill>
                <a:latin typeface="+mn-lt"/>
                <a:ea typeface="Verdana" panose="020B060403050404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cxnSp>
        <p:nvCxnSpPr>
          <p:cNvPr id="12" name="Straight Connector 11">
            <a:extLst>
              <a:ext uri="{FF2B5EF4-FFF2-40B4-BE49-F238E27FC236}">
                <a16:creationId xmlns:a16="http://schemas.microsoft.com/office/drawing/2014/main" id="{13AF1E7B-6008-4E1B-80EC-CB6C5AC44EF7}"/>
              </a:ext>
            </a:extLst>
          </p:cNvPr>
          <p:cNvCxnSpPr/>
          <p:nvPr userDrawn="1"/>
        </p:nvCxnSpPr>
        <p:spPr>
          <a:xfrm>
            <a:off x="456455" y="1151083"/>
            <a:ext cx="8230345" cy="0"/>
          </a:xfrm>
          <a:prstGeom prst="line">
            <a:avLst/>
          </a:prstGeom>
          <a:ln w="1270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1" name="Text Placeholder 20">
            <a:extLst>
              <a:ext uri="{FF2B5EF4-FFF2-40B4-BE49-F238E27FC236}">
                <a16:creationId xmlns:a16="http://schemas.microsoft.com/office/drawing/2014/main" id="{E9FD3F2A-DAAF-4BC2-8947-C46696CD168E}"/>
              </a:ext>
            </a:extLst>
          </p:cNvPr>
          <p:cNvSpPr>
            <a:spLocks noGrp="1"/>
          </p:cNvSpPr>
          <p:nvPr>
            <p:ph type="body" sz="quarter" idx="11" hasCustomPrompt="1"/>
          </p:nvPr>
        </p:nvSpPr>
        <p:spPr>
          <a:xfrm>
            <a:off x="659081" y="209395"/>
            <a:ext cx="8038832" cy="343670"/>
          </a:xfrm>
          <a:prstGeom prst="rect">
            <a:avLst/>
          </a:prstGeom>
          <a:noFill/>
        </p:spPr>
        <p:txBody>
          <a:bodyPr wrap="square" rtlCol="0" anchor="ctr" anchorCtr="0">
            <a:noAutofit/>
          </a:bodyPr>
          <a:lstStyle>
            <a:lvl1pPr marL="0" indent="0">
              <a:buFont typeface="Arial" panose="020B0604020202020204" pitchFamily="34" charset="0"/>
              <a:buNone/>
              <a:defRPr lang="en-US" sz="1200" b="1" smtClean="0">
                <a:solidFill>
                  <a:schemeClr val="bg2"/>
                </a:solidFill>
                <a:latin typeface="+mj-lt"/>
              </a:defRPr>
            </a:lvl1pPr>
            <a:lvl2pPr>
              <a:defRPr lang="en-US" smtClean="0"/>
            </a:lvl2pPr>
            <a:lvl3pPr>
              <a:defRPr lang="en-US" sz="1800" smtClean="0"/>
            </a:lvl3pPr>
            <a:lvl4pPr>
              <a:defRPr lang="en-US" sz="1800" smtClean="0"/>
            </a:lvl4pPr>
            <a:lvl5pPr>
              <a:defRPr lang="en-GB" sz="1800"/>
            </a:lvl5pPr>
          </a:lstStyle>
          <a:p>
            <a:pPr marL="0" lvl="0" defTabSz="914400"/>
            <a:r>
              <a:rPr lang="en-US"/>
              <a:t>Edit Master Section text styles</a:t>
            </a:r>
          </a:p>
        </p:txBody>
      </p:sp>
      <p:sp>
        <p:nvSpPr>
          <p:cNvPr id="9" name="Freeform 6">
            <a:extLst>
              <a:ext uri="{FF2B5EF4-FFF2-40B4-BE49-F238E27FC236}">
                <a16:creationId xmlns:a16="http://schemas.microsoft.com/office/drawing/2014/main" id="{C961E892-03BE-4835-A123-87EEBBDB7236}"/>
              </a:ext>
            </a:extLst>
          </p:cNvPr>
          <p:cNvSpPr>
            <a:spLocks/>
          </p:cNvSpPr>
          <p:nvPr userDrawn="1"/>
        </p:nvSpPr>
        <p:spPr bwMode="auto">
          <a:xfrm>
            <a:off x="452006" y="246290"/>
            <a:ext cx="241512" cy="241512"/>
          </a:xfrm>
          <a:custGeom>
            <a:avLst/>
            <a:gdLst>
              <a:gd name="T0" fmla="*/ 2231 w 4048"/>
              <a:gd name="T1" fmla="*/ 4041 h 4051"/>
              <a:gd name="T2" fmla="*/ 2530 w 4048"/>
              <a:gd name="T3" fmla="*/ 3987 h 4051"/>
              <a:gd name="T4" fmla="*/ 2812 w 4048"/>
              <a:gd name="T5" fmla="*/ 3892 h 4051"/>
              <a:gd name="T6" fmla="*/ 3073 w 4048"/>
              <a:gd name="T7" fmla="*/ 3757 h 4051"/>
              <a:gd name="T8" fmla="*/ 3311 w 4048"/>
              <a:gd name="T9" fmla="*/ 3588 h 4051"/>
              <a:gd name="T10" fmla="*/ 3522 w 4048"/>
              <a:gd name="T11" fmla="*/ 3388 h 4051"/>
              <a:gd name="T12" fmla="*/ 3702 w 4048"/>
              <a:gd name="T13" fmla="*/ 3158 h 4051"/>
              <a:gd name="T14" fmla="*/ 3849 w 4048"/>
              <a:gd name="T15" fmla="*/ 2904 h 4051"/>
              <a:gd name="T16" fmla="*/ 3957 w 4048"/>
              <a:gd name="T17" fmla="*/ 2628 h 4051"/>
              <a:gd name="T18" fmla="*/ 4025 w 4048"/>
              <a:gd name="T19" fmla="*/ 2335 h 4051"/>
              <a:gd name="T20" fmla="*/ 4048 w 4048"/>
              <a:gd name="T21" fmla="*/ 2026 h 4051"/>
              <a:gd name="T22" fmla="*/ 4025 w 4048"/>
              <a:gd name="T23" fmla="*/ 1718 h 4051"/>
              <a:gd name="T24" fmla="*/ 3957 w 4048"/>
              <a:gd name="T25" fmla="*/ 1423 h 4051"/>
              <a:gd name="T26" fmla="*/ 3849 w 4048"/>
              <a:gd name="T27" fmla="*/ 1148 h 4051"/>
              <a:gd name="T28" fmla="*/ 3702 w 4048"/>
              <a:gd name="T29" fmla="*/ 894 h 4051"/>
              <a:gd name="T30" fmla="*/ 3522 w 4048"/>
              <a:gd name="T31" fmla="*/ 664 h 4051"/>
              <a:gd name="T32" fmla="*/ 3311 w 4048"/>
              <a:gd name="T33" fmla="*/ 463 h 4051"/>
              <a:gd name="T34" fmla="*/ 3073 w 4048"/>
              <a:gd name="T35" fmla="*/ 294 h 4051"/>
              <a:gd name="T36" fmla="*/ 2812 w 4048"/>
              <a:gd name="T37" fmla="*/ 159 h 4051"/>
              <a:gd name="T38" fmla="*/ 2530 w 4048"/>
              <a:gd name="T39" fmla="*/ 64 h 4051"/>
              <a:gd name="T40" fmla="*/ 2231 w 4048"/>
              <a:gd name="T41" fmla="*/ 12 h 4051"/>
              <a:gd name="T42" fmla="*/ 1920 w 4048"/>
              <a:gd name="T43" fmla="*/ 3 h 4051"/>
              <a:gd name="T44" fmla="*/ 1616 w 4048"/>
              <a:gd name="T45" fmla="*/ 42 h 4051"/>
              <a:gd name="T46" fmla="*/ 1328 w 4048"/>
              <a:gd name="T47" fmla="*/ 124 h 4051"/>
              <a:gd name="T48" fmla="*/ 1060 w 4048"/>
              <a:gd name="T49" fmla="*/ 245 h 4051"/>
              <a:gd name="T50" fmla="*/ 813 w 4048"/>
              <a:gd name="T51" fmla="*/ 403 h 4051"/>
              <a:gd name="T52" fmla="*/ 593 w 4048"/>
              <a:gd name="T53" fmla="*/ 594 h 4051"/>
              <a:gd name="T54" fmla="*/ 402 w 4048"/>
              <a:gd name="T55" fmla="*/ 815 h 4051"/>
              <a:gd name="T56" fmla="*/ 244 w 4048"/>
              <a:gd name="T57" fmla="*/ 1061 h 4051"/>
              <a:gd name="T58" fmla="*/ 122 w 4048"/>
              <a:gd name="T59" fmla="*/ 1330 h 4051"/>
              <a:gd name="T60" fmla="*/ 41 w 4048"/>
              <a:gd name="T61" fmla="*/ 1618 h 4051"/>
              <a:gd name="T62" fmla="*/ 3 w 4048"/>
              <a:gd name="T63" fmla="*/ 1921 h 4051"/>
              <a:gd name="T64" fmla="*/ 10 w 4048"/>
              <a:gd name="T65" fmla="*/ 2233 h 4051"/>
              <a:gd name="T66" fmla="*/ 64 w 4048"/>
              <a:gd name="T67" fmla="*/ 2532 h 4051"/>
              <a:gd name="T68" fmla="*/ 159 w 4048"/>
              <a:gd name="T69" fmla="*/ 2815 h 4051"/>
              <a:gd name="T70" fmla="*/ 293 w 4048"/>
              <a:gd name="T71" fmla="*/ 3076 h 4051"/>
              <a:gd name="T72" fmla="*/ 462 w 4048"/>
              <a:gd name="T73" fmla="*/ 3314 h 4051"/>
              <a:gd name="T74" fmla="*/ 663 w 4048"/>
              <a:gd name="T75" fmla="*/ 3524 h 4051"/>
              <a:gd name="T76" fmla="*/ 893 w 4048"/>
              <a:gd name="T77" fmla="*/ 3705 h 4051"/>
              <a:gd name="T78" fmla="*/ 1147 w 4048"/>
              <a:gd name="T79" fmla="*/ 3852 h 4051"/>
              <a:gd name="T80" fmla="*/ 1422 w 4048"/>
              <a:gd name="T81" fmla="*/ 3960 h 4051"/>
              <a:gd name="T82" fmla="*/ 1715 w 4048"/>
              <a:gd name="T83" fmla="*/ 4028 h 4051"/>
              <a:gd name="T84" fmla="*/ 2024 w 4048"/>
              <a:gd name="T85" fmla="*/ 4051 h 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48" h="4051">
                <a:moveTo>
                  <a:pt x="2024" y="4051"/>
                </a:moveTo>
                <a:lnTo>
                  <a:pt x="2128" y="4048"/>
                </a:lnTo>
                <a:lnTo>
                  <a:pt x="2231" y="4041"/>
                </a:lnTo>
                <a:lnTo>
                  <a:pt x="2333" y="4028"/>
                </a:lnTo>
                <a:lnTo>
                  <a:pt x="2432" y="4009"/>
                </a:lnTo>
                <a:lnTo>
                  <a:pt x="2530" y="3987"/>
                </a:lnTo>
                <a:lnTo>
                  <a:pt x="2626" y="3960"/>
                </a:lnTo>
                <a:lnTo>
                  <a:pt x="2720" y="3928"/>
                </a:lnTo>
                <a:lnTo>
                  <a:pt x="2812" y="3892"/>
                </a:lnTo>
                <a:lnTo>
                  <a:pt x="2901" y="3852"/>
                </a:lnTo>
                <a:lnTo>
                  <a:pt x="2988" y="3807"/>
                </a:lnTo>
                <a:lnTo>
                  <a:pt x="3073" y="3757"/>
                </a:lnTo>
                <a:lnTo>
                  <a:pt x="3155" y="3705"/>
                </a:lnTo>
                <a:lnTo>
                  <a:pt x="3235" y="3649"/>
                </a:lnTo>
                <a:lnTo>
                  <a:pt x="3311" y="3588"/>
                </a:lnTo>
                <a:lnTo>
                  <a:pt x="3385" y="3524"/>
                </a:lnTo>
                <a:lnTo>
                  <a:pt x="3455" y="3458"/>
                </a:lnTo>
                <a:lnTo>
                  <a:pt x="3522" y="3388"/>
                </a:lnTo>
                <a:lnTo>
                  <a:pt x="3586" y="3314"/>
                </a:lnTo>
                <a:lnTo>
                  <a:pt x="3646" y="3238"/>
                </a:lnTo>
                <a:lnTo>
                  <a:pt x="3702" y="3158"/>
                </a:lnTo>
                <a:lnTo>
                  <a:pt x="3755" y="3076"/>
                </a:lnTo>
                <a:lnTo>
                  <a:pt x="3804" y="2991"/>
                </a:lnTo>
                <a:lnTo>
                  <a:pt x="3849" y="2904"/>
                </a:lnTo>
                <a:lnTo>
                  <a:pt x="3889" y="2815"/>
                </a:lnTo>
                <a:lnTo>
                  <a:pt x="3926" y="2722"/>
                </a:lnTo>
                <a:lnTo>
                  <a:pt x="3957" y="2628"/>
                </a:lnTo>
                <a:lnTo>
                  <a:pt x="3984" y="2532"/>
                </a:lnTo>
                <a:lnTo>
                  <a:pt x="4007" y="2434"/>
                </a:lnTo>
                <a:lnTo>
                  <a:pt x="4025" y="2335"/>
                </a:lnTo>
                <a:lnTo>
                  <a:pt x="4038" y="2233"/>
                </a:lnTo>
                <a:lnTo>
                  <a:pt x="4045" y="2130"/>
                </a:lnTo>
                <a:lnTo>
                  <a:pt x="4048" y="2026"/>
                </a:lnTo>
                <a:lnTo>
                  <a:pt x="4045" y="1921"/>
                </a:lnTo>
                <a:lnTo>
                  <a:pt x="4038" y="1819"/>
                </a:lnTo>
                <a:lnTo>
                  <a:pt x="4025" y="1718"/>
                </a:lnTo>
                <a:lnTo>
                  <a:pt x="4007" y="1618"/>
                </a:lnTo>
                <a:lnTo>
                  <a:pt x="3984" y="1519"/>
                </a:lnTo>
                <a:lnTo>
                  <a:pt x="3957" y="1423"/>
                </a:lnTo>
                <a:lnTo>
                  <a:pt x="3926" y="1330"/>
                </a:lnTo>
                <a:lnTo>
                  <a:pt x="3889" y="1238"/>
                </a:lnTo>
                <a:lnTo>
                  <a:pt x="3849" y="1148"/>
                </a:lnTo>
                <a:lnTo>
                  <a:pt x="3804" y="1061"/>
                </a:lnTo>
                <a:lnTo>
                  <a:pt x="3755" y="976"/>
                </a:lnTo>
                <a:lnTo>
                  <a:pt x="3702" y="894"/>
                </a:lnTo>
                <a:lnTo>
                  <a:pt x="3646" y="815"/>
                </a:lnTo>
                <a:lnTo>
                  <a:pt x="3586" y="738"/>
                </a:lnTo>
                <a:lnTo>
                  <a:pt x="3522" y="664"/>
                </a:lnTo>
                <a:lnTo>
                  <a:pt x="3455" y="594"/>
                </a:lnTo>
                <a:lnTo>
                  <a:pt x="3385" y="527"/>
                </a:lnTo>
                <a:lnTo>
                  <a:pt x="3311" y="463"/>
                </a:lnTo>
                <a:lnTo>
                  <a:pt x="3235" y="403"/>
                </a:lnTo>
                <a:lnTo>
                  <a:pt x="3155" y="347"/>
                </a:lnTo>
                <a:lnTo>
                  <a:pt x="3073" y="294"/>
                </a:lnTo>
                <a:lnTo>
                  <a:pt x="2988" y="245"/>
                </a:lnTo>
                <a:lnTo>
                  <a:pt x="2901" y="201"/>
                </a:lnTo>
                <a:lnTo>
                  <a:pt x="2812" y="159"/>
                </a:lnTo>
                <a:lnTo>
                  <a:pt x="2720" y="124"/>
                </a:lnTo>
                <a:lnTo>
                  <a:pt x="2626" y="92"/>
                </a:lnTo>
                <a:lnTo>
                  <a:pt x="2530" y="64"/>
                </a:lnTo>
                <a:lnTo>
                  <a:pt x="2432" y="42"/>
                </a:lnTo>
                <a:lnTo>
                  <a:pt x="2333" y="24"/>
                </a:lnTo>
                <a:lnTo>
                  <a:pt x="2231" y="12"/>
                </a:lnTo>
                <a:lnTo>
                  <a:pt x="2128" y="3"/>
                </a:lnTo>
                <a:lnTo>
                  <a:pt x="2024" y="0"/>
                </a:lnTo>
                <a:lnTo>
                  <a:pt x="1920" y="3"/>
                </a:lnTo>
                <a:lnTo>
                  <a:pt x="1818" y="12"/>
                </a:lnTo>
                <a:lnTo>
                  <a:pt x="1715" y="24"/>
                </a:lnTo>
                <a:lnTo>
                  <a:pt x="1616" y="42"/>
                </a:lnTo>
                <a:lnTo>
                  <a:pt x="1518" y="64"/>
                </a:lnTo>
                <a:lnTo>
                  <a:pt x="1422" y="92"/>
                </a:lnTo>
                <a:lnTo>
                  <a:pt x="1328" y="124"/>
                </a:lnTo>
                <a:lnTo>
                  <a:pt x="1237" y="159"/>
                </a:lnTo>
                <a:lnTo>
                  <a:pt x="1147" y="201"/>
                </a:lnTo>
                <a:lnTo>
                  <a:pt x="1060" y="245"/>
                </a:lnTo>
                <a:lnTo>
                  <a:pt x="975" y="294"/>
                </a:lnTo>
                <a:lnTo>
                  <a:pt x="893" y="347"/>
                </a:lnTo>
                <a:lnTo>
                  <a:pt x="813" y="403"/>
                </a:lnTo>
                <a:lnTo>
                  <a:pt x="737" y="463"/>
                </a:lnTo>
                <a:lnTo>
                  <a:pt x="663" y="527"/>
                </a:lnTo>
                <a:lnTo>
                  <a:pt x="593" y="594"/>
                </a:lnTo>
                <a:lnTo>
                  <a:pt x="526" y="664"/>
                </a:lnTo>
                <a:lnTo>
                  <a:pt x="462" y="738"/>
                </a:lnTo>
                <a:lnTo>
                  <a:pt x="402" y="815"/>
                </a:lnTo>
                <a:lnTo>
                  <a:pt x="346" y="894"/>
                </a:lnTo>
                <a:lnTo>
                  <a:pt x="293" y="976"/>
                </a:lnTo>
                <a:lnTo>
                  <a:pt x="244" y="1061"/>
                </a:lnTo>
                <a:lnTo>
                  <a:pt x="199" y="1148"/>
                </a:lnTo>
                <a:lnTo>
                  <a:pt x="159" y="1238"/>
                </a:lnTo>
                <a:lnTo>
                  <a:pt x="122" y="1330"/>
                </a:lnTo>
                <a:lnTo>
                  <a:pt x="91" y="1423"/>
                </a:lnTo>
                <a:lnTo>
                  <a:pt x="64" y="1519"/>
                </a:lnTo>
                <a:lnTo>
                  <a:pt x="41" y="1618"/>
                </a:lnTo>
                <a:lnTo>
                  <a:pt x="23" y="1718"/>
                </a:lnTo>
                <a:lnTo>
                  <a:pt x="10" y="1819"/>
                </a:lnTo>
                <a:lnTo>
                  <a:pt x="3" y="1921"/>
                </a:lnTo>
                <a:lnTo>
                  <a:pt x="0" y="2026"/>
                </a:lnTo>
                <a:lnTo>
                  <a:pt x="3" y="2130"/>
                </a:lnTo>
                <a:lnTo>
                  <a:pt x="10" y="2233"/>
                </a:lnTo>
                <a:lnTo>
                  <a:pt x="23" y="2335"/>
                </a:lnTo>
                <a:lnTo>
                  <a:pt x="41" y="2434"/>
                </a:lnTo>
                <a:lnTo>
                  <a:pt x="64" y="2532"/>
                </a:lnTo>
                <a:lnTo>
                  <a:pt x="91" y="2628"/>
                </a:lnTo>
                <a:lnTo>
                  <a:pt x="122" y="2722"/>
                </a:lnTo>
                <a:lnTo>
                  <a:pt x="159" y="2815"/>
                </a:lnTo>
                <a:lnTo>
                  <a:pt x="199" y="2904"/>
                </a:lnTo>
                <a:lnTo>
                  <a:pt x="244" y="2991"/>
                </a:lnTo>
                <a:lnTo>
                  <a:pt x="293" y="3076"/>
                </a:lnTo>
                <a:lnTo>
                  <a:pt x="346" y="3158"/>
                </a:lnTo>
                <a:lnTo>
                  <a:pt x="402" y="3238"/>
                </a:lnTo>
                <a:lnTo>
                  <a:pt x="462" y="3314"/>
                </a:lnTo>
                <a:lnTo>
                  <a:pt x="526" y="3388"/>
                </a:lnTo>
                <a:lnTo>
                  <a:pt x="593" y="3458"/>
                </a:lnTo>
                <a:lnTo>
                  <a:pt x="663" y="3524"/>
                </a:lnTo>
                <a:lnTo>
                  <a:pt x="737" y="3588"/>
                </a:lnTo>
                <a:lnTo>
                  <a:pt x="813" y="3649"/>
                </a:lnTo>
                <a:lnTo>
                  <a:pt x="893" y="3705"/>
                </a:lnTo>
                <a:lnTo>
                  <a:pt x="975" y="3757"/>
                </a:lnTo>
                <a:lnTo>
                  <a:pt x="1060" y="3807"/>
                </a:lnTo>
                <a:lnTo>
                  <a:pt x="1147" y="3852"/>
                </a:lnTo>
                <a:lnTo>
                  <a:pt x="1237" y="3892"/>
                </a:lnTo>
                <a:lnTo>
                  <a:pt x="1328" y="3928"/>
                </a:lnTo>
                <a:lnTo>
                  <a:pt x="1422" y="3960"/>
                </a:lnTo>
                <a:lnTo>
                  <a:pt x="1518" y="3987"/>
                </a:lnTo>
                <a:lnTo>
                  <a:pt x="1616" y="4009"/>
                </a:lnTo>
                <a:lnTo>
                  <a:pt x="1715" y="4028"/>
                </a:lnTo>
                <a:lnTo>
                  <a:pt x="1818" y="4041"/>
                </a:lnTo>
                <a:lnTo>
                  <a:pt x="1920" y="4048"/>
                </a:lnTo>
                <a:lnTo>
                  <a:pt x="2024" y="40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Text Placeholder 21">
            <a:extLst>
              <a:ext uri="{FF2B5EF4-FFF2-40B4-BE49-F238E27FC236}">
                <a16:creationId xmlns:a16="http://schemas.microsoft.com/office/drawing/2014/main" id="{E8062FD1-FBFB-43EF-A60D-B03B12B4AB6A}"/>
              </a:ext>
            </a:extLst>
          </p:cNvPr>
          <p:cNvSpPr>
            <a:spLocks noGrp="1"/>
          </p:cNvSpPr>
          <p:nvPr>
            <p:ph type="body" sz="quarter" idx="13" hasCustomPrompt="1"/>
          </p:nvPr>
        </p:nvSpPr>
        <p:spPr>
          <a:xfrm>
            <a:off x="412605" y="235562"/>
            <a:ext cx="320314" cy="277268"/>
          </a:xfrm>
          <a:prstGeom prst="rect">
            <a:avLst/>
          </a:prstGeom>
        </p:spPr>
        <p:txBody>
          <a:bodyPr wrap="none" anchor="ctr" anchorCtr="0"/>
          <a:lstStyle>
            <a:lvl1pPr marL="0" indent="0" algn="ctr">
              <a:buNone/>
              <a:defRPr sz="800">
                <a:solidFill>
                  <a:schemeClr val="bg1"/>
                </a:solidFill>
              </a:defRPr>
            </a:lvl1pPr>
          </a:lstStyle>
          <a:p>
            <a:pPr lvl="0"/>
            <a:r>
              <a:rPr lang="en-US"/>
              <a:t>X</a:t>
            </a:r>
            <a:endParaRPr lang="en-GB"/>
          </a:p>
        </p:txBody>
      </p:sp>
      <p:pic>
        <p:nvPicPr>
          <p:cNvPr id="16" name="Picture 15">
            <a:extLst>
              <a:ext uri="{FF2B5EF4-FFF2-40B4-BE49-F238E27FC236}">
                <a16:creationId xmlns:a16="http://schemas.microsoft.com/office/drawing/2014/main" id="{6CC465F9-4BBF-4070-A059-E4B373036054}"/>
              </a:ext>
            </a:extLst>
          </p:cNvPr>
          <p:cNvPicPr>
            <a:picLocks noChangeAspect="1"/>
          </p:cNvPicPr>
          <p:nvPr userDrawn="1"/>
        </p:nvPicPr>
        <p:blipFill>
          <a:blip r:embed="rId2"/>
          <a:stretch>
            <a:fillRect/>
          </a:stretch>
        </p:blipFill>
        <p:spPr>
          <a:xfrm>
            <a:off x="7874668" y="332193"/>
            <a:ext cx="804957" cy="455605"/>
          </a:xfrm>
          <a:prstGeom prst="rect">
            <a:avLst/>
          </a:prstGeom>
        </p:spPr>
      </p:pic>
      <p:sp>
        <p:nvSpPr>
          <p:cNvPr id="17" name="Slide Number Placeholder 5">
            <a:extLst>
              <a:ext uri="{FF2B5EF4-FFF2-40B4-BE49-F238E27FC236}">
                <a16:creationId xmlns:a16="http://schemas.microsoft.com/office/drawing/2014/main" id="{054A90BB-EDE2-4A03-BEDE-B1E6DE30E96E}"/>
              </a:ext>
            </a:extLst>
          </p:cNvPr>
          <p:cNvSpPr>
            <a:spLocks noGrp="1"/>
          </p:cNvSpPr>
          <p:nvPr>
            <p:ph type="sldNum" sz="quarter" idx="4"/>
          </p:nvPr>
        </p:nvSpPr>
        <p:spPr>
          <a:xfrm>
            <a:off x="8366732" y="6370721"/>
            <a:ext cx="308460" cy="308460"/>
          </a:xfrm>
          <a:prstGeom prst="ellipse">
            <a:avLst/>
          </a:prstGeom>
          <a:solidFill>
            <a:schemeClr val="tx2"/>
          </a:solidFill>
        </p:spPr>
        <p:txBody>
          <a:bodyPr vert="horz" wrap="none" lIns="91440" tIns="45720" rIns="91440" bIns="45720" rtlCol="0" anchor="ctr"/>
          <a:lstStyle>
            <a:lvl1pPr algn="ctr">
              <a:defRPr sz="900">
                <a:solidFill>
                  <a:schemeClr val="bg1"/>
                </a:solidFill>
              </a:defRPr>
            </a:lvl1pPr>
          </a:lstStyle>
          <a:p>
            <a:fld id="{14A3106C-58CB-42DB-B4B7-C84BBDA5655D}" type="slidenum">
              <a:rPr lang="en-GB" smtClean="0"/>
              <a:pPr/>
              <a:t>‹#›</a:t>
            </a:fld>
            <a:endParaRPr lang="en-GB"/>
          </a:p>
        </p:txBody>
      </p:sp>
      <p:sp>
        <p:nvSpPr>
          <p:cNvPr id="11" name="TextBox 10">
            <a:extLst>
              <a:ext uri="{FF2B5EF4-FFF2-40B4-BE49-F238E27FC236}">
                <a16:creationId xmlns:a16="http://schemas.microsoft.com/office/drawing/2014/main" id="{7E4244D1-5673-4AA0-843E-2097B38586AE}"/>
              </a:ext>
            </a:extLst>
          </p:cNvPr>
          <p:cNvSpPr txBox="1"/>
          <p:nvPr userDrawn="1"/>
        </p:nvSpPr>
        <p:spPr>
          <a:xfrm>
            <a:off x="7404297" y="-139167"/>
            <a:ext cx="1739703" cy="630621"/>
          </a:xfrm>
          <a:prstGeom prst="rect">
            <a:avLst/>
          </a:prstGeom>
        </p:spPr>
        <p:txBody>
          <a:bodyPr wrap="square" rtlCol="0" anchor="ctr">
            <a:normAutofit/>
          </a:bodyPr>
          <a:lstStyle/>
          <a:p>
            <a:pPr algn="ctr"/>
            <a:r>
              <a:rPr lang="en-US" sz="2800" b="1">
                <a:solidFill>
                  <a:srgbClr val="FF0000"/>
                </a:solidFill>
              </a:rPr>
              <a:t>DRAFT</a:t>
            </a:r>
            <a:endParaRPr lang="en-GB" sz="2800" b="1">
              <a:solidFill>
                <a:srgbClr val="FF0000"/>
              </a:solidFill>
            </a:endParaRPr>
          </a:p>
        </p:txBody>
      </p:sp>
    </p:spTree>
    <p:extLst>
      <p:ext uri="{BB962C8B-B14F-4D97-AF65-F5344CB8AC3E}">
        <p14:creationId xmlns:p14="http://schemas.microsoft.com/office/powerpoint/2010/main" val="338164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lp with Images">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554C65-9F06-4D99-98F8-B39693C18C9D}"/>
              </a:ext>
            </a:extLst>
          </p:cNvPr>
          <p:cNvSpPr txBox="1"/>
          <p:nvPr userDrawn="1"/>
        </p:nvSpPr>
        <p:spPr>
          <a:xfrm>
            <a:off x="362548" y="1605383"/>
            <a:ext cx="4707653" cy="338554"/>
          </a:xfrm>
          <a:prstGeom prst="rect">
            <a:avLst/>
          </a:prstGeom>
          <a:noFill/>
        </p:spPr>
        <p:txBody>
          <a:bodyPr wrap="square" rtlCol="0">
            <a:spAutoFit/>
          </a:bodyPr>
          <a:lstStyle/>
          <a:p>
            <a:r>
              <a:rPr lang="en-GB" sz="1600" b="1">
                <a:solidFill>
                  <a:schemeClr val="tx1">
                    <a:lumMod val="65000"/>
                    <a:lumOff val="35000"/>
                  </a:schemeClr>
                </a:solidFill>
              </a:rPr>
              <a:t>How to crop an image/picture</a:t>
            </a:r>
          </a:p>
        </p:txBody>
      </p:sp>
      <p:sp>
        <p:nvSpPr>
          <p:cNvPr id="5" name="TextBox 4">
            <a:extLst>
              <a:ext uri="{FF2B5EF4-FFF2-40B4-BE49-F238E27FC236}">
                <a16:creationId xmlns:a16="http://schemas.microsoft.com/office/drawing/2014/main" id="{60AB8748-2EEB-4A1A-9079-F3933EBB2C7F}"/>
              </a:ext>
            </a:extLst>
          </p:cNvPr>
          <p:cNvSpPr txBox="1"/>
          <p:nvPr userDrawn="1"/>
        </p:nvSpPr>
        <p:spPr>
          <a:xfrm>
            <a:off x="362547" y="1938632"/>
            <a:ext cx="6515551" cy="2882840"/>
          </a:xfrm>
          <a:prstGeom prst="rect">
            <a:avLst/>
          </a:prstGeom>
          <a:noFill/>
        </p:spPr>
        <p:txBody>
          <a:bodyPr wrap="square" rtlCol="0">
            <a:spAutoFit/>
          </a:bodyPr>
          <a:lstStyle/>
          <a:p>
            <a:pPr marL="342891" indent="-342891">
              <a:spcAft>
                <a:spcPts val="1000"/>
              </a:spcAft>
              <a:buFont typeface="+mj-lt"/>
              <a:buAutoNum type="arabicPeriod"/>
            </a:pPr>
            <a:r>
              <a:rPr lang="en-GB" sz="1300" b="0">
                <a:solidFill>
                  <a:schemeClr val="tx1">
                    <a:lumMod val="65000"/>
                    <a:lumOff val="35000"/>
                  </a:schemeClr>
                </a:solidFill>
              </a:rPr>
              <a:t>In your file (presentation), select the picture that you want to crop.</a:t>
            </a:r>
          </a:p>
          <a:p>
            <a:pPr marL="342891" indent="-342891">
              <a:spcAft>
                <a:spcPts val="1000"/>
              </a:spcAft>
              <a:buFont typeface="+mj-lt"/>
              <a:buAutoNum type="arabicPeriod"/>
            </a:pPr>
            <a:r>
              <a:rPr lang="en-GB" sz="1300" b="0">
                <a:solidFill>
                  <a:schemeClr val="tx1">
                    <a:lumMod val="65000"/>
                    <a:lumOff val="35000"/>
                  </a:schemeClr>
                </a:solidFill>
              </a:rPr>
              <a:t>Under </a:t>
            </a:r>
            <a:r>
              <a:rPr lang="en-GB" sz="1300" b="1">
                <a:solidFill>
                  <a:schemeClr val="tx1">
                    <a:lumMod val="65000"/>
                    <a:lumOff val="35000"/>
                  </a:schemeClr>
                </a:solidFill>
              </a:rPr>
              <a:t>Picture Tools</a:t>
            </a:r>
            <a:r>
              <a:rPr lang="en-GB" sz="1300" b="0">
                <a:solidFill>
                  <a:schemeClr val="tx1">
                    <a:lumMod val="65000"/>
                    <a:lumOff val="35000"/>
                  </a:schemeClr>
                </a:solidFill>
              </a:rPr>
              <a:t>, on the </a:t>
            </a:r>
            <a:r>
              <a:rPr lang="en-GB" sz="1300" b="1">
                <a:solidFill>
                  <a:schemeClr val="tx1">
                    <a:lumMod val="65000"/>
                    <a:lumOff val="35000"/>
                  </a:schemeClr>
                </a:solidFill>
              </a:rPr>
              <a:t>Format tab</a:t>
            </a:r>
            <a:r>
              <a:rPr lang="en-GB" sz="1300" b="0">
                <a:solidFill>
                  <a:schemeClr val="tx1">
                    <a:lumMod val="65000"/>
                    <a:lumOff val="35000"/>
                  </a:schemeClr>
                </a:solidFill>
              </a:rPr>
              <a:t>, in the </a:t>
            </a:r>
            <a:r>
              <a:rPr lang="en-GB" sz="1300" b="1">
                <a:solidFill>
                  <a:schemeClr val="tx1">
                    <a:lumMod val="65000"/>
                    <a:lumOff val="35000"/>
                  </a:schemeClr>
                </a:solidFill>
              </a:rPr>
              <a:t>Size</a:t>
            </a:r>
            <a:r>
              <a:rPr lang="en-GB" sz="1300" b="0">
                <a:solidFill>
                  <a:schemeClr val="tx1">
                    <a:lumMod val="65000"/>
                    <a:lumOff val="35000"/>
                  </a:schemeClr>
                </a:solidFill>
              </a:rPr>
              <a:t> group, click </a:t>
            </a:r>
            <a:r>
              <a:rPr lang="en-GB" sz="1300" b="1">
                <a:solidFill>
                  <a:schemeClr val="tx1">
                    <a:lumMod val="65000"/>
                    <a:lumOff val="35000"/>
                  </a:schemeClr>
                </a:solidFill>
              </a:rPr>
              <a:t>Crop</a:t>
            </a:r>
            <a:r>
              <a:rPr lang="en-GB" sz="1300" b="0">
                <a:solidFill>
                  <a:schemeClr val="tx1">
                    <a:lumMod val="65000"/>
                    <a:lumOff val="35000"/>
                  </a:schemeClr>
                </a:solidFill>
              </a:rPr>
              <a:t>.</a:t>
            </a:r>
          </a:p>
          <a:p>
            <a:pPr marL="342891" indent="-342891">
              <a:spcAft>
                <a:spcPts val="600"/>
              </a:spcAft>
              <a:buFont typeface="+mj-lt"/>
              <a:buAutoNum type="arabicPeriod"/>
            </a:pPr>
            <a:r>
              <a:rPr lang="en-GB" sz="1300" b="0">
                <a:solidFill>
                  <a:schemeClr val="tx1">
                    <a:lumMod val="65000"/>
                    <a:lumOff val="35000"/>
                  </a:schemeClr>
                </a:solidFill>
              </a:rPr>
              <a:t>Do one of the following</a:t>
            </a:r>
            <a:r>
              <a:rPr lang="en-GB" sz="1100" b="0">
                <a:solidFill>
                  <a:schemeClr val="tx1">
                    <a:lumMod val="65000"/>
                    <a:lumOff val="35000"/>
                  </a:schemeClr>
                </a:solidFill>
              </a:rPr>
              <a:t>: </a:t>
            </a:r>
          </a:p>
          <a:p>
            <a:pPr marL="528625" indent="-171446">
              <a:spcAft>
                <a:spcPts val="600"/>
              </a:spcAft>
              <a:buFont typeface="Arial" panose="020B0604020202020204" pitchFamily="34" charset="0"/>
              <a:buChar char="•"/>
            </a:pPr>
            <a:r>
              <a:rPr lang="en-GB" sz="1100" b="0">
                <a:solidFill>
                  <a:schemeClr val="tx1">
                    <a:lumMod val="65000"/>
                    <a:lumOff val="35000"/>
                  </a:schemeClr>
                </a:solidFill>
              </a:rPr>
              <a:t>To crop one side, drag the </a:t>
            </a:r>
            <a:r>
              <a:rPr lang="en-GB" sz="1100" b="0" err="1">
                <a:solidFill>
                  <a:schemeClr val="tx1">
                    <a:lumMod val="65000"/>
                    <a:lumOff val="35000"/>
                  </a:schemeClr>
                </a:solidFill>
              </a:rPr>
              <a:t>center</a:t>
            </a:r>
            <a:r>
              <a:rPr lang="en-GB" sz="1100" b="0">
                <a:solidFill>
                  <a:schemeClr val="tx1">
                    <a:lumMod val="65000"/>
                    <a:lumOff val="35000"/>
                  </a:schemeClr>
                </a:solidFill>
              </a:rPr>
              <a:t> cropping handle on that side inward.</a:t>
            </a:r>
          </a:p>
          <a:p>
            <a:pPr marL="528625" indent="-171446">
              <a:spcAft>
                <a:spcPts val="600"/>
              </a:spcAft>
              <a:buFont typeface="Arial" panose="020B0604020202020204" pitchFamily="34" charset="0"/>
              <a:buChar char="•"/>
            </a:pPr>
            <a:r>
              <a:rPr lang="en-GB" sz="1100" b="0">
                <a:solidFill>
                  <a:schemeClr val="tx1">
                    <a:lumMod val="65000"/>
                    <a:lumOff val="35000"/>
                  </a:schemeClr>
                </a:solidFill>
              </a:rPr>
              <a:t>To crop equally on two sides at the same time, press and hold CTRL while you drag the </a:t>
            </a:r>
            <a:r>
              <a:rPr lang="en-GB" sz="1100" b="0" err="1">
                <a:solidFill>
                  <a:schemeClr val="tx1">
                    <a:lumMod val="65000"/>
                    <a:lumOff val="35000"/>
                  </a:schemeClr>
                </a:solidFill>
              </a:rPr>
              <a:t>center</a:t>
            </a:r>
            <a:r>
              <a:rPr lang="en-GB" sz="1100" b="0">
                <a:solidFill>
                  <a:schemeClr val="tx1">
                    <a:lumMod val="65000"/>
                    <a:lumOff val="35000"/>
                  </a:schemeClr>
                </a:solidFill>
              </a:rPr>
              <a:t> cropping handle on either side inward.</a:t>
            </a:r>
          </a:p>
          <a:p>
            <a:pPr marL="528625" indent="-171446">
              <a:spcAft>
                <a:spcPts val="1000"/>
              </a:spcAft>
              <a:buFont typeface="Arial" panose="020B0604020202020204" pitchFamily="34" charset="0"/>
              <a:buChar char="•"/>
            </a:pPr>
            <a:r>
              <a:rPr lang="en-GB" sz="1100" b="0">
                <a:solidFill>
                  <a:schemeClr val="tx1">
                    <a:lumMod val="65000"/>
                    <a:lumOff val="35000"/>
                  </a:schemeClr>
                </a:solidFill>
              </a:rPr>
              <a:t>To crop equally on all four sides at the same time, press and hold CTRL while you drag a corner cropping handle inward.</a:t>
            </a:r>
          </a:p>
          <a:p>
            <a:pPr marL="342891" indent="-342891">
              <a:spcAft>
                <a:spcPts val="1000"/>
              </a:spcAft>
              <a:buFont typeface="+mj-lt"/>
              <a:buAutoNum type="arabicPeriod" startAt="4"/>
            </a:pPr>
            <a:r>
              <a:rPr lang="en-GB" sz="1300" b="0">
                <a:solidFill>
                  <a:schemeClr val="tx1">
                    <a:lumMod val="65000"/>
                    <a:lumOff val="35000"/>
                  </a:schemeClr>
                </a:solidFill>
              </a:rPr>
              <a:t>To position the crop, move either the crop area (by dragging the edges of the crop rectangle), or the picture.</a:t>
            </a:r>
          </a:p>
          <a:p>
            <a:pPr marL="342891" indent="-342891">
              <a:spcAft>
                <a:spcPts val="1000"/>
              </a:spcAft>
              <a:buFont typeface="+mj-lt"/>
              <a:buAutoNum type="arabicPeriod" startAt="4"/>
            </a:pPr>
            <a:r>
              <a:rPr lang="en-GB" sz="1300" b="0">
                <a:solidFill>
                  <a:schemeClr val="tx1">
                    <a:lumMod val="65000"/>
                    <a:lumOff val="35000"/>
                  </a:schemeClr>
                </a:solidFill>
              </a:rPr>
              <a:t>When you are finished, press ESC.</a:t>
            </a:r>
            <a:endParaRPr lang="en-GB" sz="1600" b="0">
              <a:solidFill>
                <a:schemeClr val="tx1">
                  <a:lumMod val="65000"/>
                  <a:lumOff val="35000"/>
                </a:schemeClr>
              </a:solidFill>
            </a:endParaRPr>
          </a:p>
        </p:txBody>
      </p:sp>
      <p:pic>
        <p:nvPicPr>
          <p:cNvPr id="6" name="Picture 5">
            <a:extLst>
              <a:ext uri="{FF2B5EF4-FFF2-40B4-BE49-F238E27FC236}">
                <a16:creationId xmlns:a16="http://schemas.microsoft.com/office/drawing/2014/main" id="{3C518C62-D419-4493-8D9D-FEAF0B316C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6815" y="1514381"/>
            <a:ext cx="2969759" cy="424251"/>
          </a:xfrm>
          <a:prstGeom prst="rect">
            <a:avLst/>
          </a:prstGeom>
        </p:spPr>
      </p:pic>
      <p:sp>
        <p:nvSpPr>
          <p:cNvPr id="7" name="Rectangle 6">
            <a:extLst>
              <a:ext uri="{FF2B5EF4-FFF2-40B4-BE49-F238E27FC236}">
                <a16:creationId xmlns:a16="http://schemas.microsoft.com/office/drawing/2014/main" id="{452D2C24-B3D8-4DB5-B1E8-1CED93FC9129}"/>
              </a:ext>
            </a:extLst>
          </p:cNvPr>
          <p:cNvSpPr/>
          <p:nvPr userDrawn="1"/>
        </p:nvSpPr>
        <p:spPr>
          <a:xfrm>
            <a:off x="446088" y="5095139"/>
            <a:ext cx="8228011" cy="1090863"/>
          </a:xfrm>
          <a:prstGeom prst="rect">
            <a:avLst/>
          </a:prstGeom>
          <a:solidFill>
            <a:schemeClr val="bg1">
              <a:lumMod val="85000"/>
            </a:schemeClr>
          </a:solidFill>
        </p:spPr>
        <p:txBody>
          <a:bodyPr wrap="square" anchor="ctr" anchorCtr="0">
            <a:noAutofit/>
          </a:bodyPr>
          <a:lstStyle/>
          <a:p>
            <a:pPr marL="180970" indent="-90486">
              <a:spcAft>
                <a:spcPts val="600"/>
              </a:spcAft>
            </a:pPr>
            <a:r>
              <a:rPr lang="en-GB" sz="1000" b="1"/>
              <a:t>Notes</a:t>
            </a:r>
            <a:r>
              <a:rPr lang="en-GB" sz="1000"/>
              <a:t>   </a:t>
            </a:r>
          </a:p>
          <a:p>
            <a:pPr marL="180970" indent="-90486">
              <a:spcAft>
                <a:spcPts val="600"/>
              </a:spcAft>
              <a:buFont typeface="Arial" panose="020B0604020202020204" pitchFamily="34" charset="0"/>
              <a:buChar char="•"/>
            </a:pPr>
            <a:r>
              <a:rPr lang="en-GB" sz="900"/>
              <a:t>To crop the picture to exact dimensions, right-click the picture, and then on the shortcut menu, click Format Picture. On the Crop pane, under Picture position, enter the numbers that you want in the Width and Height boxes. For additional information about these and other options see, Format Object (Crop).</a:t>
            </a:r>
          </a:p>
          <a:p>
            <a:pPr marL="180970" indent="-90486">
              <a:spcAft>
                <a:spcPts val="600"/>
              </a:spcAft>
              <a:buFont typeface="Arial" panose="020B0604020202020204" pitchFamily="34" charset="0"/>
              <a:buChar char="•"/>
            </a:pPr>
            <a:r>
              <a:rPr lang="en-GB" sz="900"/>
              <a:t>To outcrop or add a margin around a picture drag the cropping handles away from the </a:t>
            </a:r>
            <a:r>
              <a:rPr lang="en-GB" sz="900" err="1"/>
              <a:t>center</a:t>
            </a:r>
            <a:r>
              <a:rPr lang="en-GB" sz="900"/>
              <a:t> of the picture.</a:t>
            </a:r>
            <a:endParaRPr lang="en-GB" sz="1000"/>
          </a:p>
        </p:txBody>
      </p:sp>
      <p:pic>
        <p:nvPicPr>
          <p:cNvPr id="8" name="Picture 7">
            <a:extLst>
              <a:ext uri="{FF2B5EF4-FFF2-40B4-BE49-F238E27FC236}">
                <a16:creationId xmlns:a16="http://schemas.microsoft.com/office/drawing/2014/main" id="{D9BDA7B8-AFB1-4FC5-9767-C4A08AFA2F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7876" y="957682"/>
            <a:ext cx="1428750" cy="647700"/>
          </a:xfrm>
          <a:prstGeom prst="rect">
            <a:avLst/>
          </a:prstGeom>
        </p:spPr>
      </p:pic>
      <p:pic>
        <p:nvPicPr>
          <p:cNvPr id="9" name="Picture 8">
            <a:extLst>
              <a:ext uri="{FF2B5EF4-FFF2-40B4-BE49-F238E27FC236}">
                <a16:creationId xmlns:a16="http://schemas.microsoft.com/office/drawing/2014/main" id="{EF567089-2C80-4652-81F9-9F407E9AFC39}"/>
              </a:ext>
            </a:extLst>
          </p:cNvPr>
          <p:cNvPicPr>
            <a:picLocks noChangeAspect="1"/>
          </p:cNvPicPr>
          <p:nvPr userDrawn="1"/>
        </p:nvPicPr>
        <p:blipFill>
          <a:blip r:embed="rId4"/>
          <a:stretch>
            <a:fillRect/>
          </a:stretch>
        </p:blipFill>
        <p:spPr>
          <a:xfrm>
            <a:off x="7904747" y="6280782"/>
            <a:ext cx="804959" cy="455606"/>
          </a:xfrm>
          <a:prstGeom prst="rect">
            <a:avLst/>
          </a:prstGeom>
        </p:spPr>
      </p:pic>
      <p:sp>
        <p:nvSpPr>
          <p:cNvPr id="10" name="TextBox 9">
            <a:extLst>
              <a:ext uri="{FF2B5EF4-FFF2-40B4-BE49-F238E27FC236}">
                <a16:creationId xmlns:a16="http://schemas.microsoft.com/office/drawing/2014/main" id="{B9FD189F-D450-40A8-A4F6-24D25192D97E}"/>
              </a:ext>
            </a:extLst>
          </p:cNvPr>
          <p:cNvSpPr txBox="1"/>
          <p:nvPr userDrawn="1"/>
        </p:nvSpPr>
        <p:spPr>
          <a:xfrm>
            <a:off x="0" y="318535"/>
            <a:ext cx="9144000" cy="400110"/>
          </a:xfrm>
          <a:prstGeom prst="rect">
            <a:avLst/>
          </a:prstGeom>
          <a:solidFill>
            <a:schemeClr val="bg2"/>
          </a:solidFill>
        </p:spPr>
        <p:txBody>
          <a:bodyPr wrap="square" lIns="432000" rtlCol="0">
            <a:spAutoFit/>
          </a:bodyPr>
          <a:lstStyle/>
          <a:p>
            <a:r>
              <a:rPr lang="en-GB" sz="2000">
                <a:solidFill>
                  <a:schemeClr val="bg1"/>
                </a:solidFill>
                <a:latin typeface="+mj-lt"/>
              </a:rPr>
              <a:t>HELP</a:t>
            </a:r>
            <a:r>
              <a:rPr lang="en-GB" sz="2000" baseline="0">
                <a:solidFill>
                  <a:schemeClr val="bg1"/>
                </a:solidFill>
                <a:latin typeface="+mj-lt"/>
              </a:rPr>
              <a:t> WITH IMAGES</a:t>
            </a:r>
            <a:endParaRPr lang="en-GB" sz="2000">
              <a:solidFill>
                <a:schemeClr val="bg1"/>
              </a:solidFill>
              <a:latin typeface="+mj-lt"/>
            </a:endParaRPr>
          </a:p>
        </p:txBody>
      </p:sp>
    </p:spTree>
    <p:extLst>
      <p:ext uri="{BB962C8B-B14F-4D97-AF65-F5344CB8AC3E}">
        <p14:creationId xmlns:p14="http://schemas.microsoft.com/office/powerpoint/2010/main" val="249970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elp with Images">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D6CFD9CE-584A-4B06-A1B3-91BFD705A9E3}"/>
              </a:ext>
            </a:extLst>
          </p:cNvPr>
          <p:cNvSpPr txBox="1"/>
          <p:nvPr userDrawn="1"/>
        </p:nvSpPr>
        <p:spPr>
          <a:xfrm>
            <a:off x="0" y="318535"/>
            <a:ext cx="9144000" cy="400110"/>
          </a:xfrm>
          <a:prstGeom prst="rect">
            <a:avLst/>
          </a:prstGeom>
          <a:solidFill>
            <a:schemeClr val="bg2"/>
          </a:solidFill>
        </p:spPr>
        <p:txBody>
          <a:bodyPr wrap="square" lIns="432000" rtlCol="0">
            <a:spAutoFit/>
          </a:bodyPr>
          <a:lstStyle/>
          <a:p>
            <a:r>
              <a:rPr lang="en-GB" sz="2000">
                <a:solidFill>
                  <a:schemeClr val="bg1"/>
                </a:solidFill>
                <a:latin typeface="+mj-lt"/>
              </a:rPr>
              <a:t>HELP</a:t>
            </a:r>
            <a:r>
              <a:rPr lang="en-GB" sz="2000" baseline="0">
                <a:solidFill>
                  <a:schemeClr val="bg1"/>
                </a:solidFill>
                <a:latin typeface="+mj-lt"/>
              </a:rPr>
              <a:t> WITH TEXT SPACING</a:t>
            </a:r>
            <a:endParaRPr lang="en-GB" sz="2000">
              <a:solidFill>
                <a:schemeClr val="bg1"/>
              </a:solidFill>
              <a:latin typeface="+mj-lt"/>
            </a:endParaRPr>
          </a:p>
        </p:txBody>
      </p:sp>
      <p:sp>
        <p:nvSpPr>
          <p:cNvPr id="11" name="TextBox 10">
            <a:extLst>
              <a:ext uri="{FF2B5EF4-FFF2-40B4-BE49-F238E27FC236}">
                <a16:creationId xmlns:a16="http://schemas.microsoft.com/office/drawing/2014/main" id="{43D9FFAB-BEE5-49AF-A33B-6C063448AA0B}"/>
              </a:ext>
            </a:extLst>
          </p:cNvPr>
          <p:cNvSpPr txBox="1"/>
          <p:nvPr userDrawn="1"/>
        </p:nvSpPr>
        <p:spPr>
          <a:xfrm>
            <a:off x="362548" y="1007520"/>
            <a:ext cx="7498919" cy="707886"/>
          </a:xfrm>
          <a:prstGeom prst="rect">
            <a:avLst/>
          </a:prstGeom>
          <a:noFill/>
        </p:spPr>
        <p:txBody>
          <a:bodyPr wrap="square" rtlCol="0">
            <a:spAutoFit/>
          </a:bodyPr>
          <a:lstStyle/>
          <a:p>
            <a:r>
              <a:rPr lang="en-GB" sz="1600" b="1">
                <a:solidFill>
                  <a:schemeClr val="tx1">
                    <a:lumMod val="75000"/>
                    <a:lumOff val="25000"/>
                  </a:schemeClr>
                </a:solidFill>
              </a:rPr>
              <a:t>Change the line spacing between lines of text</a:t>
            </a:r>
            <a:br>
              <a:rPr lang="en-GB" sz="1200" b="0">
                <a:solidFill>
                  <a:schemeClr val="tx1">
                    <a:lumMod val="75000"/>
                    <a:lumOff val="25000"/>
                  </a:schemeClr>
                </a:solidFill>
              </a:rPr>
            </a:br>
            <a:r>
              <a:rPr lang="en-GB" sz="1200" b="0">
                <a:solidFill>
                  <a:schemeClr val="tx1">
                    <a:lumMod val="75000"/>
                    <a:lumOff val="25000"/>
                  </a:schemeClr>
                </a:solidFill>
              </a:rPr>
              <a:t>To make the text on your slides easier to read, you might want to change the spacing between lines of text and between paragraphs in your PowerPoint presentation. </a:t>
            </a:r>
          </a:p>
        </p:txBody>
      </p:sp>
      <p:pic>
        <p:nvPicPr>
          <p:cNvPr id="12" name="Picture 2" descr="PowerPoint Ribbon Image">
            <a:extLst>
              <a:ext uri="{FF2B5EF4-FFF2-40B4-BE49-F238E27FC236}">
                <a16:creationId xmlns:a16="http://schemas.microsoft.com/office/drawing/2014/main" id="{CEC3DECD-B5D4-4427-B218-FC89DF3323E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512543" y="2516347"/>
            <a:ext cx="2567008" cy="76851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Paragraph dialog box in PowerPoint">
            <a:extLst>
              <a:ext uri="{FF2B5EF4-FFF2-40B4-BE49-F238E27FC236}">
                <a16:creationId xmlns:a16="http://schemas.microsoft.com/office/drawing/2014/main" id="{C38933C5-C722-4902-8E22-6BF384329C0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3077" y="2833730"/>
            <a:ext cx="3176197" cy="20470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5ABFADA4-E3A0-4B12-BBE6-7D2A64FCAF2C}"/>
              </a:ext>
            </a:extLst>
          </p:cNvPr>
          <p:cNvPicPr>
            <a:picLocks noChangeAspect="1"/>
          </p:cNvPicPr>
          <p:nvPr userDrawn="1"/>
        </p:nvPicPr>
        <p:blipFill>
          <a:blip r:embed="rId4"/>
          <a:stretch>
            <a:fillRect/>
          </a:stretch>
        </p:blipFill>
        <p:spPr>
          <a:xfrm>
            <a:off x="7904747" y="6280782"/>
            <a:ext cx="804959" cy="455606"/>
          </a:xfrm>
          <a:prstGeom prst="rect">
            <a:avLst/>
          </a:prstGeom>
        </p:spPr>
      </p:pic>
      <p:sp>
        <p:nvSpPr>
          <p:cNvPr id="15" name="TextBox 14">
            <a:extLst>
              <a:ext uri="{FF2B5EF4-FFF2-40B4-BE49-F238E27FC236}">
                <a16:creationId xmlns:a16="http://schemas.microsoft.com/office/drawing/2014/main" id="{2462B095-3456-4C8A-B9F7-9FBB4D5D46C3}"/>
              </a:ext>
            </a:extLst>
          </p:cNvPr>
          <p:cNvSpPr txBox="1"/>
          <p:nvPr userDrawn="1"/>
        </p:nvSpPr>
        <p:spPr>
          <a:xfrm>
            <a:off x="362547" y="1850166"/>
            <a:ext cx="7302977" cy="5416868"/>
          </a:xfrm>
          <a:prstGeom prst="rect">
            <a:avLst/>
          </a:prstGeom>
          <a:noFill/>
        </p:spPr>
        <p:txBody>
          <a:bodyPr wrap="square" rtlCol="0">
            <a:spAutoFit/>
          </a:bodyPr>
          <a:lstStyle/>
          <a:p>
            <a:pPr marL="342891" indent="-342891">
              <a:spcAft>
                <a:spcPts val="1000"/>
              </a:spcAft>
              <a:buFont typeface="+mj-lt"/>
              <a:buAutoNum type="arabicPeriod"/>
            </a:pPr>
            <a:r>
              <a:rPr lang="en-GB" sz="1300" b="0">
                <a:solidFill>
                  <a:schemeClr val="tx1">
                    <a:lumMod val="75000"/>
                    <a:lumOff val="25000"/>
                  </a:schemeClr>
                </a:solidFill>
              </a:rPr>
              <a:t>On the slide, select the text that you want to change. </a:t>
            </a:r>
          </a:p>
          <a:p>
            <a:pPr marL="342891" indent="-342891">
              <a:spcAft>
                <a:spcPts val="1000"/>
              </a:spcAft>
              <a:buFont typeface="+mj-lt"/>
              <a:buAutoNum type="arabicPeriod"/>
            </a:pPr>
            <a:r>
              <a:rPr lang="en-GB" sz="1300" b="0">
                <a:solidFill>
                  <a:schemeClr val="tx1">
                    <a:lumMod val="75000"/>
                    <a:lumOff val="25000"/>
                  </a:schemeClr>
                </a:solidFill>
              </a:rPr>
              <a:t>Click </a:t>
            </a:r>
            <a:r>
              <a:rPr lang="en-GB" sz="1300" b="1">
                <a:solidFill>
                  <a:schemeClr val="tx1">
                    <a:lumMod val="75000"/>
                    <a:lumOff val="25000"/>
                  </a:schemeClr>
                </a:solidFill>
              </a:rPr>
              <a:t>Home</a:t>
            </a:r>
            <a:r>
              <a:rPr lang="en-GB" sz="1300" b="0">
                <a:solidFill>
                  <a:schemeClr val="tx1">
                    <a:lumMod val="75000"/>
                    <a:lumOff val="25000"/>
                  </a:schemeClr>
                </a:solidFill>
              </a:rPr>
              <a:t>, and in the </a:t>
            </a:r>
            <a:r>
              <a:rPr lang="en-GB" sz="1300" b="1">
                <a:solidFill>
                  <a:schemeClr val="tx1">
                    <a:lumMod val="75000"/>
                    <a:lumOff val="25000"/>
                  </a:schemeClr>
                </a:solidFill>
              </a:rPr>
              <a:t>Paragraph</a:t>
            </a:r>
            <a:r>
              <a:rPr lang="en-GB" sz="1300" b="0">
                <a:solidFill>
                  <a:schemeClr val="tx1">
                    <a:lumMod val="75000"/>
                    <a:lumOff val="25000"/>
                  </a:schemeClr>
                </a:solidFill>
              </a:rPr>
              <a:t> group, click the dialog box launcher.</a:t>
            </a:r>
          </a:p>
          <a:p>
            <a:pPr marL="342891" indent="-342891">
              <a:spcAft>
                <a:spcPts val="1000"/>
              </a:spcAft>
              <a:buFont typeface="+mj-lt"/>
              <a:buAutoNum type="arabicPeriod"/>
            </a:pPr>
            <a:r>
              <a:rPr lang="en-GB" sz="1300" b="0">
                <a:solidFill>
                  <a:schemeClr val="tx1">
                    <a:lumMod val="75000"/>
                    <a:lumOff val="25000"/>
                  </a:schemeClr>
                </a:solidFill>
              </a:rPr>
              <a:t>Pick the spacing option that you want:</a:t>
            </a: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55591" indent="-355591">
              <a:spcAft>
                <a:spcPts val="1000"/>
              </a:spcAft>
              <a:buFont typeface="Arial" panose="020B0604020202020204" pitchFamily="34" charset="0"/>
              <a:buChar char="•"/>
            </a:pPr>
            <a:r>
              <a:rPr lang="en-GB" sz="1300" b="0">
                <a:solidFill>
                  <a:schemeClr val="tx1">
                    <a:lumMod val="75000"/>
                    <a:lumOff val="25000"/>
                  </a:schemeClr>
                </a:solidFill>
              </a:rPr>
              <a:t>To change the spacing above a paragraph, type or click the arrows next to </a:t>
            </a:r>
            <a:r>
              <a:rPr lang="en-GB" sz="1300" b="1">
                <a:solidFill>
                  <a:schemeClr val="tx1">
                    <a:lumMod val="75000"/>
                    <a:lumOff val="25000"/>
                  </a:schemeClr>
                </a:solidFill>
              </a:rPr>
              <a:t>Before</a:t>
            </a:r>
            <a:r>
              <a:rPr lang="en-GB" sz="1300" b="0">
                <a:solidFill>
                  <a:schemeClr val="tx1">
                    <a:lumMod val="75000"/>
                    <a:lumOff val="25000"/>
                  </a:schemeClr>
                </a:solidFill>
              </a:rPr>
              <a:t>.</a:t>
            </a:r>
          </a:p>
          <a:p>
            <a:pPr marL="355591" indent="-355591">
              <a:spcAft>
                <a:spcPts val="1000"/>
              </a:spcAft>
              <a:buFont typeface="Arial" panose="020B0604020202020204" pitchFamily="34" charset="0"/>
              <a:buChar char="•"/>
            </a:pPr>
            <a:r>
              <a:rPr lang="en-GB" sz="1300" b="0">
                <a:solidFill>
                  <a:schemeClr val="tx1">
                    <a:lumMod val="75000"/>
                    <a:lumOff val="25000"/>
                  </a:schemeClr>
                </a:solidFill>
              </a:rPr>
              <a:t>To change the spacing below a paragraph, type or click the arrows next to </a:t>
            </a:r>
            <a:r>
              <a:rPr lang="en-GB" sz="1300" b="1">
                <a:solidFill>
                  <a:schemeClr val="tx1">
                    <a:lumMod val="75000"/>
                    <a:lumOff val="25000"/>
                  </a:schemeClr>
                </a:solidFill>
              </a:rPr>
              <a:t>After.</a:t>
            </a:r>
            <a:r>
              <a:rPr lang="en-GB" sz="1300" b="0">
                <a:solidFill>
                  <a:schemeClr val="tx1">
                    <a:lumMod val="75000"/>
                    <a:lumOff val="25000"/>
                  </a:schemeClr>
                </a:solidFill>
              </a:rPr>
              <a:t> </a:t>
            </a:r>
          </a:p>
          <a:p>
            <a:pPr marL="355591" indent="-355591">
              <a:spcAft>
                <a:spcPts val="1000"/>
              </a:spcAft>
              <a:buFont typeface="Arial" panose="020B0604020202020204" pitchFamily="34" charset="0"/>
              <a:buChar char="•"/>
            </a:pPr>
            <a:r>
              <a:rPr lang="en-GB" sz="1300" b="0">
                <a:solidFill>
                  <a:schemeClr val="tx1">
                    <a:lumMod val="75000"/>
                    <a:lumOff val="25000"/>
                  </a:schemeClr>
                </a:solidFill>
              </a:rPr>
              <a:t>To change the spacing above and within a paragraph, type or click the arrows next to </a:t>
            </a:r>
            <a:r>
              <a:rPr lang="en-GB" sz="1300" b="1">
                <a:solidFill>
                  <a:schemeClr val="tx1">
                    <a:lumMod val="75000"/>
                    <a:lumOff val="25000"/>
                  </a:schemeClr>
                </a:solidFill>
              </a:rPr>
              <a:t>Line Spacing</a:t>
            </a: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a:p>
            <a:pPr marL="342891" indent="-342891">
              <a:spcAft>
                <a:spcPts val="1000"/>
              </a:spcAft>
              <a:buFont typeface="+mj-lt"/>
              <a:buAutoNum type="arabicPeriod"/>
            </a:pPr>
            <a:endParaRPr lang="en-GB" sz="1300" b="0">
              <a:solidFill>
                <a:schemeClr val="tx1">
                  <a:lumMod val="75000"/>
                  <a:lumOff val="25000"/>
                </a:schemeClr>
              </a:solidFill>
            </a:endParaRPr>
          </a:p>
        </p:txBody>
      </p:sp>
    </p:spTree>
    <p:extLst>
      <p:ext uri="{BB962C8B-B14F-4D97-AF65-F5344CB8AC3E}">
        <p14:creationId xmlns:p14="http://schemas.microsoft.com/office/powerpoint/2010/main" val="239114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with Circles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71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450A6C4-B558-46E2-A5BD-6CB2A5050F6B}"/>
              </a:ext>
            </a:extLst>
          </p:cNvPr>
          <p:cNvSpPr txBox="1"/>
          <p:nvPr userDrawn="1"/>
        </p:nvSpPr>
        <p:spPr>
          <a:xfrm>
            <a:off x="-1581328" y="2839446"/>
            <a:ext cx="1408766" cy="2286316"/>
          </a:xfrm>
          <a:prstGeom prst="rect">
            <a:avLst/>
          </a:prstGeom>
          <a:solidFill>
            <a:srgbClr val="FFFFFF">
              <a:alpha val="50196"/>
            </a:srgbClr>
          </a:solidFill>
        </p:spPr>
        <p:txBody>
          <a:bodyPr wrap="square" rtlCol="0">
            <a:noAutofit/>
          </a:bodyPr>
          <a:lstStyle/>
          <a:p>
            <a:pPr algn="l">
              <a:spcAft>
                <a:spcPts val="400"/>
              </a:spcAft>
            </a:pPr>
            <a:r>
              <a:rPr lang="en-GB" sz="700" b="1">
                <a:solidFill>
                  <a:schemeClr val="tx1">
                    <a:lumMod val="65000"/>
                    <a:lumOff val="35000"/>
                  </a:schemeClr>
                </a:solidFill>
              </a:rPr>
              <a:t>Using Colours</a:t>
            </a:r>
          </a:p>
          <a:p>
            <a:pPr algn="l">
              <a:spcAft>
                <a:spcPts val="400"/>
              </a:spcAft>
            </a:pPr>
            <a:r>
              <a:rPr lang="en-GB" sz="700" b="0">
                <a:solidFill>
                  <a:schemeClr val="tx1">
                    <a:lumMod val="65000"/>
                    <a:lumOff val="35000"/>
                  </a:schemeClr>
                </a:solidFill>
              </a:rPr>
              <a:t>The main colours to be used in this presentation are on the top line of the colour picker.</a:t>
            </a: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endParaRPr lang="en-GB" sz="700" b="0">
              <a:solidFill>
                <a:schemeClr val="tx1">
                  <a:lumMod val="65000"/>
                  <a:lumOff val="35000"/>
                </a:schemeClr>
              </a:solidFill>
            </a:endParaRPr>
          </a:p>
          <a:p>
            <a:pPr algn="l">
              <a:spcAft>
                <a:spcPts val="400"/>
              </a:spcAft>
            </a:pPr>
            <a:br>
              <a:rPr lang="en-GB" sz="700" b="0">
                <a:solidFill>
                  <a:schemeClr val="tx1">
                    <a:lumMod val="65000"/>
                    <a:lumOff val="35000"/>
                  </a:schemeClr>
                </a:solidFill>
              </a:rPr>
            </a:br>
            <a:endParaRPr lang="en-GB" sz="700" b="0">
              <a:solidFill>
                <a:schemeClr val="tx1">
                  <a:lumMod val="65000"/>
                  <a:lumOff val="35000"/>
                </a:schemeClr>
              </a:solidFill>
            </a:endParaRPr>
          </a:p>
        </p:txBody>
      </p:sp>
      <p:pic>
        <p:nvPicPr>
          <p:cNvPr id="13" name="Picture 12">
            <a:extLst>
              <a:ext uri="{FF2B5EF4-FFF2-40B4-BE49-F238E27FC236}">
                <a16:creationId xmlns:a16="http://schemas.microsoft.com/office/drawing/2014/main" id="{47951C8B-0A97-4ABE-B269-A77A80CA3236}"/>
              </a:ext>
            </a:extLst>
          </p:cNvPr>
          <p:cNvPicPr>
            <a:picLocks noChangeAspect="1"/>
          </p:cNvPicPr>
          <p:nvPr userDrawn="1"/>
        </p:nvPicPr>
        <p:blipFill rotWithShape="1">
          <a:blip r:embed="rId11" cstate="email">
            <a:extLst>
              <a:ext uri="{28A0092B-C50C-407E-A947-70E740481C1C}">
                <a14:useLocalDpi xmlns:a14="http://schemas.microsoft.com/office/drawing/2010/main"/>
              </a:ext>
            </a:extLst>
          </a:blip>
          <a:srcRect r="1703"/>
          <a:stretch/>
        </p:blipFill>
        <p:spPr>
          <a:xfrm>
            <a:off x="-1485316" y="3529431"/>
            <a:ext cx="1201994" cy="1518850"/>
          </a:xfrm>
          <a:prstGeom prst="rect">
            <a:avLst/>
          </a:prstGeom>
        </p:spPr>
      </p:pic>
      <p:sp>
        <p:nvSpPr>
          <p:cNvPr id="3" name="TextBox 2">
            <a:extLst>
              <a:ext uri="{FF2B5EF4-FFF2-40B4-BE49-F238E27FC236}">
                <a16:creationId xmlns:a16="http://schemas.microsoft.com/office/drawing/2014/main" id="{4432894A-81CA-47F4-9F1C-5E25CCE8A376}"/>
              </a:ext>
            </a:extLst>
          </p:cNvPr>
          <p:cNvSpPr txBox="1"/>
          <p:nvPr userDrawn="1"/>
        </p:nvSpPr>
        <p:spPr>
          <a:xfrm>
            <a:off x="9316699" y="5574764"/>
            <a:ext cx="1409120" cy="574517"/>
          </a:xfrm>
          <a:prstGeom prst="rect">
            <a:avLst/>
          </a:prstGeom>
          <a:solidFill>
            <a:srgbClr val="FFFFFF">
              <a:alpha val="50196"/>
            </a:srgbClr>
          </a:solidFill>
        </p:spPr>
        <p:txBody>
          <a:bodyPr wrap="square" rtlCol="0">
            <a:noAutofit/>
          </a:bodyPr>
          <a:lstStyle>
            <a:defPPr>
              <a:defRPr lang="en-US"/>
            </a:defPPr>
            <a:lvl1pPr>
              <a:spcAft>
                <a:spcPts val="400"/>
              </a:spcAft>
              <a:defRPr sz="800" b="1">
                <a:solidFill>
                  <a:schemeClr val="accent5"/>
                </a:solidFill>
              </a:defRPr>
            </a:lvl1pPr>
          </a:lstStyle>
          <a:p>
            <a:pPr lvl="0"/>
            <a:r>
              <a:rPr lang="en-GB" sz="700">
                <a:solidFill>
                  <a:schemeClr val="tx1">
                    <a:lumMod val="65000"/>
                    <a:lumOff val="35000"/>
                  </a:schemeClr>
                </a:solidFill>
              </a:rPr>
              <a:t>Help With Cropping Images </a:t>
            </a:r>
          </a:p>
          <a:p>
            <a:pPr lvl="0"/>
            <a:r>
              <a:rPr lang="en-GB" sz="700" b="0">
                <a:solidFill>
                  <a:schemeClr val="tx1">
                    <a:lumMod val="65000"/>
                    <a:lumOff val="35000"/>
                  </a:schemeClr>
                </a:solidFill>
              </a:rPr>
              <a:t>Insert HELP WITH IMAGES slide from master</a:t>
            </a:r>
          </a:p>
        </p:txBody>
      </p:sp>
      <p:sp>
        <p:nvSpPr>
          <p:cNvPr id="4" name="TextBox 3">
            <a:extLst>
              <a:ext uri="{FF2B5EF4-FFF2-40B4-BE49-F238E27FC236}">
                <a16:creationId xmlns:a16="http://schemas.microsoft.com/office/drawing/2014/main" id="{D8C15FCD-415C-45AB-83F0-BA12584B3A7B}"/>
              </a:ext>
            </a:extLst>
          </p:cNvPr>
          <p:cNvSpPr txBox="1"/>
          <p:nvPr userDrawn="1"/>
        </p:nvSpPr>
        <p:spPr>
          <a:xfrm>
            <a:off x="9316699" y="6283484"/>
            <a:ext cx="1409120" cy="574516"/>
          </a:xfrm>
          <a:prstGeom prst="rect">
            <a:avLst/>
          </a:prstGeom>
          <a:solidFill>
            <a:srgbClr val="FFFFFF">
              <a:alpha val="50196"/>
            </a:srgbClr>
          </a:solidFill>
        </p:spPr>
        <p:txBody>
          <a:bodyPr wrap="square" rtlCol="0">
            <a:noAutofit/>
          </a:bodyPr>
          <a:lstStyle/>
          <a:p>
            <a:pPr algn="l">
              <a:spcAft>
                <a:spcPts val="400"/>
              </a:spcAft>
            </a:pPr>
            <a:r>
              <a:rPr lang="en-GB" sz="700" b="1">
                <a:solidFill>
                  <a:schemeClr val="tx1">
                    <a:lumMod val="65000"/>
                    <a:lumOff val="35000"/>
                  </a:schemeClr>
                </a:solidFill>
              </a:rPr>
              <a:t>Help With Paragraph Spacing</a:t>
            </a:r>
          </a:p>
          <a:p>
            <a:pPr algn="l">
              <a:spcAft>
                <a:spcPts val="400"/>
              </a:spcAft>
            </a:pPr>
            <a:r>
              <a:rPr lang="en-GB" sz="700" b="0">
                <a:solidFill>
                  <a:schemeClr val="tx1">
                    <a:lumMod val="65000"/>
                    <a:lumOff val="35000"/>
                  </a:schemeClr>
                </a:solidFill>
              </a:rPr>
              <a:t>Insert</a:t>
            </a:r>
            <a:r>
              <a:rPr lang="en-GB" sz="700" b="0" baseline="0">
                <a:solidFill>
                  <a:schemeClr val="tx1">
                    <a:lumMod val="65000"/>
                    <a:lumOff val="35000"/>
                  </a:schemeClr>
                </a:solidFill>
              </a:rPr>
              <a:t> HELP WITH TEXT slide from master</a:t>
            </a:r>
            <a:endParaRPr lang="en-GB" sz="700" b="0">
              <a:solidFill>
                <a:schemeClr val="tx1">
                  <a:lumMod val="65000"/>
                  <a:lumOff val="35000"/>
                </a:schemeClr>
              </a:solidFill>
            </a:endParaRPr>
          </a:p>
        </p:txBody>
      </p:sp>
      <p:sp>
        <p:nvSpPr>
          <p:cNvPr id="5" name="TextBox 4">
            <a:extLst>
              <a:ext uri="{FF2B5EF4-FFF2-40B4-BE49-F238E27FC236}">
                <a16:creationId xmlns:a16="http://schemas.microsoft.com/office/drawing/2014/main" id="{72AEF1C0-5654-4BBB-B0DA-A3D05F36E0CE}"/>
              </a:ext>
            </a:extLst>
          </p:cNvPr>
          <p:cNvSpPr txBox="1"/>
          <p:nvPr userDrawn="1"/>
        </p:nvSpPr>
        <p:spPr>
          <a:xfrm>
            <a:off x="-1585726" y="0"/>
            <a:ext cx="1413164" cy="1492716"/>
          </a:xfrm>
          <a:prstGeom prst="rect">
            <a:avLst/>
          </a:prstGeom>
          <a:solidFill>
            <a:srgbClr val="FFFFFF">
              <a:alpha val="50196"/>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b="1">
                <a:solidFill>
                  <a:schemeClr val="tx1">
                    <a:lumMod val="65000"/>
                    <a:lumOff val="35000"/>
                  </a:schemeClr>
                </a:solidFill>
              </a:rPr>
              <a:t>Section Heading</a:t>
            </a:r>
            <a:br>
              <a:rPr lang="en-GB" sz="700" b="1">
                <a:solidFill>
                  <a:schemeClr val="tx1">
                    <a:lumMod val="65000"/>
                    <a:lumOff val="35000"/>
                  </a:schemeClr>
                </a:solidFill>
              </a:rPr>
            </a:br>
            <a:r>
              <a:rPr lang="en-GB" sz="700" b="0">
                <a:solidFill>
                  <a:schemeClr val="tx1">
                    <a:lumMod val="65000"/>
                    <a:lumOff val="35000"/>
                  </a:schemeClr>
                </a:solidFill>
              </a:rPr>
              <a:t>Arial Bold Size 12</a:t>
            </a:r>
          </a:p>
          <a:p>
            <a:pPr algn="l"/>
            <a:endParaRPr lang="en-GB" sz="700" b="1">
              <a:solidFill>
                <a:schemeClr val="tx1">
                  <a:lumMod val="65000"/>
                  <a:lumOff val="35000"/>
                </a:schemeClr>
              </a:solidFill>
            </a:endParaRPr>
          </a:p>
          <a:p>
            <a:pPr algn="l"/>
            <a:r>
              <a:rPr lang="en-GB" sz="700" b="1">
                <a:solidFill>
                  <a:schemeClr val="tx1">
                    <a:lumMod val="65000"/>
                    <a:lumOff val="35000"/>
                  </a:schemeClr>
                </a:solidFill>
              </a:rPr>
              <a:t>Main Heading </a:t>
            </a:r>
            <a:br>
              <a:rPr lang="en-GB" sz="700" b="1">
                <a:solidFill>
                  <a:schemeClr val="tx1">
                    <a:lumMod val="65000"/>
                    <a:lumOff val="35000"/>
                  </a:schemeClr>
                </a:solidFill>
              </a:rPr>
            </a:br>
            <a:r>
              <a:rPr lang="en-GB" sz="700" b="0">
                <a:solidFill>
                  <a:schemeClr val="tx1">
                    <a:lumMod val="65000"/>
                    <a:lumOff val="35000"/>
                  </a:schemeClr>
                </a:solidFill>
              </a:rPr>
              <a:t>Arial Size 23</a:t>
            </a:r>
          </a:p>
          <a:p>
            <a:pPr algn="l"/>
            <a:endParaRPr lang="en-GB" sz="700" b="1">
              <a:solidFill>
                <a:schemeClr val="tx1">
                  <a:lumMod val="65000"/>
                  <a:lumOff val="35000"/>
                </a:schemeClr>
              </a:solidFill>
            </a:endParaRPr>
          </a:p>
          <a:p>
            <a:pPr algn="l"/>
            <a:r>
              <a:rPr lang="en-GB" sz="700" b="1">
                <a:solidFill>
                  <a:schemeClr val="tx1">
                    <a:lumMod val="65000"/>
                    <a:lumOff val="35000"/>
                  </a:schemeClr>
                </a:solidFill>
              </a:rPr>
              <a:t>Sub Heading </a:t>
            </a:r>
            <a:br>
              <a:rPr lang="en-GB" sz="700" b="1">
                <a:solidFill>
                  <a:schemeClr val="tx1">
                    <a:lumMod val="65000"/>
                    <a:lumOff val="35000"/>
                  </a:schemeClr>
                </a:solidFill>
              </a:rPr>
            </a:br>
            <a:r>
              <a:rPr lang="en-GB" sz="700" b="0">
                <a:solidFill>
                  <a:schemeClr val="tx1">
                    <a:lumMod val="65000"/>
                    <a:lumOff val="35000"/>
                  </a:schemeClr>
                </a:solidFill>
              </a:rPr>
              <a:t>Arial Bold 18</a:t>
            </a:r>
          </a:p>
          <a:p>
            <a:pPr algn="l"/>
            <a:endParaRPr lang="en-GB" sz="700" b="0">
              <a:solidFill>
                <a:schemeClr val="tx1">
                  <a:lumMod val="65000"/>
                  <a:lumOff val="35000"/>
                </a:schemeClr>
              </a:solidFill>
            </a:endParaRPr>
          </a:p>
          <a:p>
            <a:pPr algn="l"/>
            <a:r>
              <a:rPr lang="en-GB" sz="700" b="1">
                <a:solidFill>
                  <a:schemeClr val="tx1">
                    <a:lumMod val="65000"/>
                    <a:lumOff val="35000"/>
                  </a:schemeClr>
                </a:solidFill>
              </a:rPr>
              <a:t>Text</a:t>
            </a:r>
          </a:p>
          <a:p>
            <a:pPr algn="l"/>
            <a:r>
              <a:rPr lang="en-GB" sz="700" b="0">
                <a:solidFill>
                  <a:schemeClr val="tx1">
                    <a:lumMod val="65000"/>
                    <a:lumOff val="35000"/>
                  </a:schemeClr>
                </a:solidFill>
              </a:rPr>
              <a:t>Arial 16</a:t>
            </a:r>
          </a:p>
          <a:p>
            <a:pPr algn="l"/>
            <a:r>
              <a:rPr lang="en-GB" sz="700" b="0">
                <a:solidFill>
                  <a:schemeClr val="tx1">
                    <a:lumMod val="65000"/>
                    <a:lumOff val="35000"/>
                  </a:schemeClr>
                </a:solidFill>
              </a:rPr>
              <a:t>Arial 14</a:t>
            </a:r>
          </a:p>
          <a:p>
            <a:pPr algn="l"/>
            <a:r>
              <a:rPr lang="en-GB" sz="700" b="0">
                <a:solidFill>
                  <a:schemeClr val="tx1">
                    <a:lumMod val="65000"/>
                    <a:lumOff val="35000"/>
                  </a:schemeClr>
                </a:solidFill>
              </a:rPr>
              <a:t>Arial 12</a:t>
            </a:r>
          </a:p>
        </p:txBody>
      </p:sp>
      <p:sp>
        <p:nvSpPr>
          <p:cNvPr id="7" name="TextBox 6">
            <a:extLst>
              <a:ext uri="{FF2B5EF4-FFF2-40B4-BE49-F238E27FC236}">
                <a16:creationId xmlns:a16="http://schemas.microsoft.com/office/drawing/2014/main" id="{9F373507-416B-463A-9A89-759500B5572A}"/>
              </a:ext>
            </a:extLst>
          </p:cNvPr>
          <p:cNvSpPr txBox="1"/>
          <p:nvPr userDrawn="1"/>
        </p:nvSpPr>
        <p:spPr>
          <a:xfrm>
            <a:off x="-1573850" y="1590303"/>
            <a:ext cx="1401288" cy="1220847"/>
          </a:xfrm>
          <a:prstGeom prst="rect">
            <a:avLst/>
          </a:prstGeom>
          <a:solidFill>
            <a:srgbClr val="FFFFFF">
              <a:alpha val="50196"/>
            </a:srgbClr>
          </a:solidFill>
        </p:spPr>
        <p:txBody>
          <a:bodyPr wrap="square" rtlCol="0">
            <a:spAutoFit/>
          </a:bodyPr>
          <a:lstStyle/>
          <a:p>
            <a:pPr algn="l">
              <a:spcAft>
                <a:spcPts val="400"/>
              </a:spcAft>
            </a:pPr>
            <a:r>
              <a:rPr lang="en-GB" sz="700" b="1">
                <a:solidFill>
                  <a:schemeClr val="tx1">
                    <a:lumMod val="65000"/>
                    <a:lumOff val="35000"/>
                  </a:schemeClr>
                </a:solidFill>
              </a:rPr>
              <a:t>How to create a soft return </a:t>
            </a:r>
            <a:br>
              <a:rPr lang="en-GB" sz="700" b="1">
                <a:solidFill>
                  <a:schemeClr val="tx1">
                    <a:lumMod val="65000"/>
                    <a:lumOff val="35000"/>
                  </a:schemeClr>
                </a:solidFill>
              </a:rPr>
            </a:br>
            <a:r>
              <a:rPr lang="en-GB" sz="700" b="0">
                <a:solidFill>
                  <a:schemeClr val="tx1">
                    <a:lumMod val="65000"/>
                    <a:lumOff val="35000"/>
                  </a:schemeClr>
                </a:solidFill>
              </a:rPr>
              <a:t>(a</a:t>
            </a:r>
            <a:r>
              <a:rPr lang="en-GB" sz="700" b="0" baseline="0">
                <a:solidFill>
                  <a:schemeClr val="tx1">
                    <a:lumMod val="65000"/>
                    <a:lumOff val="35000"/>
                  </a:schemeClr>
                </a:solidFill>
              </a:rPr>
              <a:t> new line without a bullet)</a:t>
            </a:r>
          </a:p>
          <a:p>
            <a:pPr algn="l">
              <a:spcAft>
                <a:spcPts val="400"/>
              </a:spcAft>
            </a:pPr>
            <a:r>
              <a:rPr lang="en-GB" sz="700" b="0">
                <a:solidFill>
                  <a:schemeClr val="tx1">
                    <a:lumMod val="65000"/>
                    <a:lumOff val="35000"/>
                  </a:schemeClr>
                </a:solidFill>
              </a:rPr>
              <a:t>To force a soft return, you simply hold the </a:t>
            </a:r>
            <a:r>
              <a:rPr lang="en-GB" sz="700" b="1">
                <a:solidFill>
                  <a:schemeClr val="tx1">
                    <a:lumMod val="65000"/>
                    <a:lumOff val="35000"/>
                  </a:schemeClr>
                </a:solidFill>
              </a:rPr>
              <a:t>Shift Key </a:t>
            </a:r>
            <a:r>
              <a:rPr lang="en-GB" sz="700" b="0">
                <a:solidFill>
                  <a:schemeClr val="tx1">
                    <a:lumMod val="65000"/>
                    <a:lumOff val="35000"/>
                  </a:schemeClr>
                </a:solidFill>
              </a:rPr>
              <a:t>while you press the </a:t>
            </a:r>
            <a:r>
              <a:rPr lang="en-GB" sz="700" b="1">
                <a:solidFill>
                  <a:schemeClr val="tx1">
                    <a:lumMod val="65000"/>
                    <a:lumOff val="35000"/>
                  </a:schemeClr>
                </a:solidFill>
              </a:rPr>
              <a:t>Enter Key</a:t>
            </a:r>
            <a:r>
              <a:rPr lang="en-GB" sz="700" b="0">
                <a:solidFill>
                  <a:schemeClr val="tx1">
                    <a:lumMod val="65000"/>
                    <a:lumOff val="35000"/>
                  </a:schemeClr>
                </a:solidFill>
              </a:rPr>
              <a:t> at the same time. This will drop the insertion point to the next line, but will not add a new bullet.</a:t>
            </a:r>
          </a:p>
        </p:txBody>
      </p:sp>
      <p:sp>
        <p:nvSpPr>
          <p:cNvPr id="14" name="TextBox 13">
            <a:extLst>
              <a:ext uri="{FF2B5EF4-FFF2-40B4-BE49-F238E27FC236}">
                <a16:creationId xmlns:a16="http://schemas.microsoft.com/office/drawing/2014/main" id="{5F2DAEB4-3855-4B30-9C52-6871BC964A8E}"/>
              </a:ext>
            </a:extLst>
          </p:cNvPr>
          <p:cNvSpPr txBox="1"/>
          <p:nvPr userDrawn="1"/>
        </p:nvSpPr>
        <p:spPr>
          <a:xfrm>
            <a:off x="-1585726" y="5287411"/>
            <a:ext cx="1413164" cy="1169551"/>
          </a:xfrm>
          <a:prstGeom prst="rect">
            <a:avLst/>
          </a:prstGeom>
          <a:solidFill>
            <a:srgbClr val="FFFFFF">
              <a:alpha val="50196"/>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700" b="1">
                <a:solidFill>
                  <a:schemeClr val="tx1">
                    <a:lumMod val="65000"/>
                    <a:lumOff val="35000"/>
                  </a:schemeClr>
                </a:solidFill>
              </a:rPr>
              <a:t>Reset a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700" b="0">
                <a:solidFill>
                  <a:schemeClr val="tx1">
                    <a:lumMod val="65000"/>
                    <a:lumOff val="35000"/>
                  </a:schemeClr>
                </a:solidFill>
              </a:rPr>
              <a:t>To force the original elements to reset to their original position and size.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700" b="0">
              <a:solidFill>
                <a:schemeClr val="tx1">
                  <a:lumMod val="65000"/>
                  <a:lumOff val="3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700" b="0">
                <a:solidFill>
                  <a:schemeClr val="tx1">
                    <a:lumMod val="65000"/>
                    <a:lumOff val="35000"/>
                  </a:schemeClr>
                </a:solidFill>
              </a:rPr>
              <a:t>Right-click on an empty area of the slide to bring up the contextual menu, and then choose the Reset Slide option </a:t>
            </a:r>
          </a:p>
        </p:txBody>
      </p:sp>
    </p:spTree>
    <p:extLst>
      <p:ext uri="{BB962C8B-B14F-4D97-AF65-F5344CB8AC3E}">
        <p14:creationId xmlns:p14="http://schemas.microsoft.com/office/powerpoint/2010/main" val="1834587751"/>
      </p:ext>
    </p:extLst>
  </p:cSld>
  <p:clrMap bg1="lt1" tx1="dk1" bg2="lt2" tx2="dk2" accent1="accent1" accent2="accent2" accent3="accent3" accent4="accent4" accent5="accent5" accent6="accent6" hlink="hlink" folHlink="folHlink"/>
  <p:sldLayoutIdLst>
    <p:sldLayoutId id="2147483660" r:id="rId1"/>
    <p:sldLayoutId id="2147483680" r:id="rId2"/>
    <p:sldLayoutId id="2147483679" r:id="rId3"/>
    <p:sldLayoutId id="2147483682" r:id="rId4"/>
    <p:sldLayoutId id="2147483681" r:id="rId5"/>
    <p:sldLayoutId id="2147483678" r:id="rId6"/>
    <p:sldLayoutId id="2147483683" r:id="rId7"/>
    <p:sldLayoutId id="2147483684" r:id="rId8"/>
    <p:sldLayoutId id="2147483676"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pos="282" userDrawn="1">
          <p15:clr>
            <a:srgbClr val="F26B43"/>
          </p15:clr>
        </p15:guide>
        <p15:guide id="4" pos="546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3.xml"/><Relationship Id="rId5" Type="http://schemas.openxmlformats.org/officeDocument/2006/relationships/image" Target="../media/image52.sv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3.xml"/><Relationship Id="rId5" Type="http://schemas.openxmlformats.org/officeDocument/2006/relationships/image" Target="../media/image56.sv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svg"/><Relationship Id="rId7" Type="http://schemas.openxmlformats.org/officeDocument/2006/relationships/image" Target="../media/image85.svg"/><Relationship Id="rId2" Type="http://schemas.openxmlformats.org/officeDocument/2006/relationships/image" Target="../media/image80.png"/><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04988-D735-4803-A603-3F792584813F}"/>
              </a:ext>
            </a:extLst>
          </p:cNvPr>
          <p:cNvSpPr>
            <a:spLocks noGrp="1"/>
          </p:cNvSpPr>
          <p:nvPr>
            <p:ph type="ctrTitle"/>
          </p:nvPr>
        </p:nvSpPr>
        <p:spPr/>
        <p:txBody>
          <a:bodyPr/>
          <a:lstStyle/>
          <a:p>
            <a:r>
              <a:rPr lang="en-GB" err="1"/>
              <a:t>PetroAustralis</a:t>
            </a:r>
            <a:br>
              <a:rPr lang="en-GB"/>
            </a:br>
            <a:r>
              <a:rPr lang="en-GB"/>
              <a:t>Petrophysics for the Pina Field (Cuba)</a:t>
            </a:r>
            <a:br>
              <a:rPr lang="en-GB"/>
            </a:br>
            <a:r>
              <a:rPr lang="en-GB"/>
              <a:t>Bottoms Up Analysis – Status Update</a:t>
            </a:r>
          </a:p>
        </p:txBody>
      </p:sp>
      <p:sp>
        <p:nvSpPr>
          <p:cNvPr id="3" name="Text Placeholder 2">
            <a:extLst>
              <a:ext uri="{FF2B5EF4-FFF2-40B4-BE49-F238E27FC236}">
                <a16:creationId xmlns:a16="http://schemas.microsoft.com/office/drawing/2014/main" id="{320E5071-C87A-4C95-B640-C0E8B1A052C9}"/>
              </a:ext>
            </a:extLst>
          </p:cNvPr>
          <p:cNvSpPr>
            <a:spLocks noGrp="1"/>
          </p:cNvSpPr>
          <p:nvPr>
            <p:ph type="body" sz="quarter" idx="15"/>
          </p:nvPr>
        </p:nvSpPr>
        <p:spPr/>
        <p:txBody>
          <a:bodyPr/>
          <a:lstStyle/>
          <a:p>
            <a:r>
              <a:rPr lang="en-GB"/>
              <a:t>April 2022</a:t>
            </a:r>
          </a:p>
        </p:txBody>
      </p:sp>
    </p:spTree>
    <p:extLst>
      <p:ext uri="{BB962C8B-B14F-4D97-AF65-F5344CB8AC3E}">
        <p14:creationId xmlns:p14="http://schemas.microsoft.com/office/powerpoint/2010/main" val="458478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C711E3F-9D71-487B-902F-1A5F72C27EC7}"/>
              </a:ext>
            </a:extLst>
          </p:cNvPr>
          <p:cNvPicPr>
            <a:picLocks noChangeAspect="1"/>
          </p:cNvPicPr>
          <p:nvPr/>
        </p:nvPicPr>
        <p:blipFill rotWithShape="1">
          <a:blip r:embed="rId3"/>
          <a:srcRect l="5541" r="4596" b="11998"/>
          <a:stretch/>
        </p:blipFill>
        <p:spPr>
          <a:xfrm>
            <a:off x="5578734" y="4647757"/>
            <a:ext cx="3067421" cy="2131787"/>
          </a:xfrm>
          <a:prstGeom prst="rect">
            <a:avLst/>
          </a:prstGeom>
        </p:spPr>
      </p:pic>
      <p:sp>
        <p:nvSpPr>
          <p:cNvPr id="2" name="Content Placeholder 1">
            <a:extLst>
              <a:ext uri="{FF2B5EF4-FFF2-40B4-BE49-F238E27FC236}">
                <a16:creationId xmlns:a16="http://schemas.microsoft.com/office/drawing/2014/main" id="{114AA85B-6DB2-4B23-9AA8-9C0D57900C88}"/>
              </a:ext>
            </a:extLst>
          </p:cNvPr>
          <p:cNvSpPr>
            <a:spLocks noGrp="1"/>
          </p:cNvSpPr>
          <p:nvPr>
            <p:ph idx="1"/>
          </p:nvPr>
        </p:nvSpPr>
        <p:spPr>
          <a:xfrm>
            <a:off x="296792" y="863106"/>
            <a:ext cx="8847208" cy="839575"/>
          </a:xfrm>
        </p:spPr>
        <p:txBody>
          <a:bodyPr>
            <a:normAutofit fontScale="77500" lnSpcReduction="20000"/>
          </a:bodyPr>
          <a:lstStyle/>
          <a:p>
            <a:r>
              <a:rPr lang="en-US"/>
              <a:t>23 Pc samples - 7 samples porous-plate (PP), 10 samples centrifuge (Cent - fluid type reverse engineered to be oil-water), 6 samples mercury intrusion (MICP)</a:t>
            </a:r>
          </a:p>
          <a:p>
            <a:r>
              <a:rPr lang="en-US"/>
              <a:t>All Pc samples used to constrain height above free water level (HAFWL); Pc is also useful to show the pore size distribution. </a:t>
            </a:r>
          </a:p>
        </p:txBody>
      </p:sp>
      <p:sp>
        <p:nvSpPr>
          <p:cNvPr id="3" name="Slide Number Placeholder 2">
            <a:extLst>
              <a:ext uri="{FF2B5EF4-FFF2-40B4-BE49-F238E27FC236}">
                <a16:creationId xmlns:a16="http://schemas.microsoft.com/office/drawing/2014/main" id="{4B9C5D56-F9BB-4005-9B65-B8FBEBA444FA}"/>
              </a:ext>
            </a:extLst>
          </p:cNvPr>
          <p:cNvSpPr>
            <a:spLocks noGrp="1"/>
          </p:cNvSpPr>
          <p:nvPr>
            <p:ph type="sldNum" sz="quarter" idx="4"/>
          </p:nvPr>
        </p:nvSpPr>
        <p:spPr/>
        <p:txBody>
          <a:bodyPr/>
          <a:lstStyle/>
          <a:p>
            <a:fld id="{14A3106C-58CB-42DB-B4B7-C84BBDA5655D}" type="slidenum">
              <a:rPr lang="en-GB" smtClean="0"/>
              <a:pPr/>
              <a:t>10</a:t>
            </a:fld>
            <a:endParaRPr lang="en-GB"/>
          </a:p>
        </p:txBody>
      </p:sp>
      <p:sp>
        <p:nvSpPr>
          <p:cNvPr id="4" name="Title 3">
            <a:extLst>
              <a:ext uri="{FF2B5EF4-FFF2-40B4-BE49-F238E27FC236}">
                <a16:creationId xmlns:a16="http://schemas.microsoft.com/office/drawing/2014/main" id="{2436E540-B8D8-4B3C-877A-599D16E5FFD7}"/>
              </a:ext>
            </a:extLst>
          </p:cNvPr>
          <p:cNvSpPr>
            <a:spLocks noGrp="1"/>
          </p:cNvSpPr>
          <p:nvPr>
            <p:ph type="title"/>
          </p:nvPr>
        </p:nvSpPr>
        <p:spPr/>
        <p:txBody>
          <a:bodyPr/>
          <a:lstStyle/>
          <a:p>
            <a:r>
              <a:rPr lang="en-US"/>
              <a:t>Capillary Pressure Behavior</a:t>
            </a:r>
            <a:endParaRPr lang="en-SG"/>
          </a:p>
        </p:txBody>
      </p:sp>
      <p:grpSp>
        <p:nvGrpSpPr>
          <p:cNvPr id="29" name="Group 28">
            <a:extLst>
              <a:ext uri="{FF2B5EF4-FFF2-40B4-BE49-F238E27FC236}">
                <a16:creationId xmlns:a16="http://schemas.microsoft.com/office/drawing/2014/main" id="{BCCE87E7-5125-40A0-A7BF-6EF3EC1D735D}"/>
              </a:ext>
            </a:extLst>
          </p:cNvPr>
          <p:cNvGrpSpPr/>
          <p:nvPr/>
        </p:nvGrpSpPr>
        <p:grpSpPr>
          <a:xfrm>
            <a:off x="3908057" y="1846525"/>
            <a:ext cx="3341354" cy="3232806"/>
            <a:chOff x="4999483" y="1022251"/>
            <a:chExt cx="3355032" cy="3191048"/>
          </a:xfrm>
        </p:grpSpPr>
        <p:pic>
          <p:nvPicPr>
            <p:cNvPr id="17" name="Picture 16">
              <a:extLst>
                <a:ext uri="{FF2B5EF4-FFF2-40B4-BE49-F238E27FC236}">
                  <a16:creationId xmlns:a16="http://schemas.microsoft.com/office/drawing/2014/main" id="{DCC6223C-56EA-4E0F-A4B9-9B7ACDA44DA6}"/>
                </a:ext>
              </a:extLst>
            </p:cNvPr>
            <p:cNvPicPr>
              <a:picLocks noChangeAspect="1"/>
            </p:cNvPicPr>
            <p:nvPr/>
          </p:nvPicPr>
          <p:blipFill rotWithShape="1">
            <a:blip r:embed="rId4"/>
            <a:srcRect l="12345" t="50156" r="47862"/>
            <a:stretch/>
          </p:blipFill>
          <p:spPr>
            <a:xfrm rot="5400000">
              <a:off x="5625990" y="529542"/>
              <a:ext cx="1733855" cy="2719273"/>
            </a:xfrm>
            <a:prstGeom prst="rect">
              <a:avLst/>
            </a:prstGeom>
          </p:spPr>
        </p:pic>
        <p:pic>
          <p:nvPicPr>
            <p:cNvPr id="18" name="Picture 17">
              <a:extLst>
                <a:ext uri="{FF2B5EF4-FFF2-40B4-BE49-F238E27FC236}">
                  <a16:creationId xmlns:a16="http://schemas.microsoft.com/office/drawing/2014/main" id="{0EFFBA0B-2126-4E6B-A034-E374C22145DA}"/>
                </a:ext>
              </a:extLst>
            </p:cNvPr>
            <p:cNvPicPr>
              <a:picLocks noChangeAspect="1"/>
            </p:cNvPicPr>
            <p:nvPr/>
          </p:nvPicPr>
          <p:blipFill rotWithShape="1">
            <a:blip r:embed="rId4"/>
            <a:srcRect l="24159" t="11807" r="67439" b="77374"/>
            <a:stretch/>
          </p:blipFill>
          <p:spPr>
            <a:xfrm rot="5400000">
              <a:off x="6980053" y="972393"/>
              <a:ext cx="454525" cy="732811"/>
            </a:xfrm>
            <a:prstGeom prst="rect">
              <a:avLst/>
            </a:prstGeom>
          </p:spPr>
        </p:pic>
        <p:pic>
          <p:nvPicPr>
            <p:cNvPr id="16" name="Picture 15">
              <a:extLst>
                <a:ext uri="{FF2B5EF4-FFF2-40B4-BE49-F238E27FC236}">
                  <a16:creationId xmlns:a16="http://schemas.microsoft.com/office/drawing/2014/main" id="{EBC37B13-D158-42B8-B1C1-3572757127CC}"/>
                </a:ext>
              </a:extLst>
            </p:cNvPr>
            <p:cNvPicPr>
              <a:picLocks noChangeAspect="1"/>
            </p:cNvPicPr>
            <p:nvPr/>
          </p:nvPicPr>
          <p:blipFill rotWithShape="1">
            <a:blip r:embed="rId4"/>
            <a:srcRect l="59248" t="15150" r="1955" b="17913"/>
            <a:stretch/>
          </p:blipFill>
          <p:spPr>
            <a:xfrm rot="5460000">
              <a:off x="5962306" y="1821091"/>
              <a:ext cx="1429385" cy="3355032"/>
            </a:xfrm>
            <a:prstGeom prst="rect">
              <a:avLst/>
            </a:prstGeom>
          </p:spPr>
        </p:pic>
      </p:grpSp>
      <p:grpSp>
        <p:nvGrpSpPr>
          <p:cNvPr id="39" name="Group 38">
            <a:extLst>
              <a:ext uri="{FF2B5EF4-FFF2-40B4-BE49-F238E27FC236}">
                <a16:creationId xmlns:a16="http://schemas.microsoft.com/office/drawing/2014/main" id="{0DA91FF0-FCA3-485E-B0A6-AB467345A5E6}"/>
              </a:ext>
            </a:extLst>
          </p:cNvPr>
          <p:cNvGrpSpPr/>
          <p:nvPr/>
        </p:nvGrpSpPr>
        <p:grpSpPr>
          <a:xfrm>
            <a:off x="139620" y="1921418"/>
            <a:ext cx="5157146" cy="3213439"/>
            <a:chOff x="469414" y="1051648"/>
            <a:chExt cx="4769204" cy="3124791"/>
          </a:xfrm>
        </p:grpSpPr>
        <p:pic>
          <p:nvPicPr>
            <p:cNvPr id="13" name="Picture 12">
              <a:extLst>
                <a:ext uri="{FF2B5EF4-FFF2-40B4-BE49-F238E27FC236}">
                  <a16:creationId xmlns:a16="http://schemas.microsoft.com/office/drawing/2014/main" id="{A89E428E-F0E0-4600-8AFA-8BD22EF82213}"/>
                </a:ext>
              </a:extLst>
            </p:cNvPr>
            <p:cNvPicPr>
              <a:picLocks noChangeAspect="1"/>
            </p:cNvPicPr>
            <p:nvPr/>
          </p:nvPicPr>
          <p:blipFill rotWithShape="1">
            <a:blip r:embed="rId5"/>
            <a:srcRect l="61149" t="13897" r="6063" b="10931"/>
            <a:stretch/>
          </p:blipFill>
          <p:spPr>
            <a:xfrm rot="5400000">
              <a:off x="1489630" y="1711696"/>
              <a:ext cx="1444527" cy="3484959"/>
            </a:xfrm>
            <a:prstGeom prst="rect">
              <a:avLst/>
            </a:prstGeom>
          </p:spPr>
        </p:pic>
        <p:grpSp>
          <p:nvGrpSpPr>
            <p:cNvPr id="31" name="Group 30">
              <a:extLst>
                <a:ext uri="{FF2B5EF4-FFF2-40B4-BE49-F238E27FC236}">
                  <a16:creationId xmlns:a16="http://schemas.microsoft.com/office/drawing/2014/main" id="{24BB0B81-BFD0-45CB-800C-9AFA1AD75D06}"/>
                </a:ext>
              </a:extLst>
            </p:cNvPr>
            <p:cNvGrpSpPr/>
            <p:nvPr/>
          </p:nvGrpSpPr>
          <p:grpSpPr>
            <a:xfrm>
              <a:off x="598982" y="1051648"/>
              <a:ext cx="2562098" cy="1652427"/>
              <a:chOff x="598982" y="1051648"/>
              <a:chExt cx="2562098" cy="1652427"/>
            </a:xfrm>
          </p:grpSpPr>
          <p:pic>
            <p:nvPicPr>
              <p:cNvPr id="12" name="Picture 11">
                <a:extLst>
                  <a:ext uri="{FF2B5EF4-FFF2-40B4-BE49-F238E27FC236}">
                    <a16:creationId xmlns:a16="http://schemas.microsoft.com/office/drawing/2014/main" id="{A08796CE-CF0E-497B-B595-A5FDE870632B}"/>
                  </a:ext>
                </a:extLst>
              </p:cNvPr>
              <p:cNvPicPr>
                <a:picLocks noChangeAspect="1"/>
              </p:cNvPicPr>
              <p:nvPr/>
            </p:nvPicPr>
            <p:blipFill rotWithShape="1">
              <a:blip r:embed="rId5"/>
              <a:srcRect l="11239" t="48772" r="43982"/>
              <a:stretch/>
            </p:blipFill>
            <p:spPr>
              <a:xfrm rot="5400000">
                <a:off x="1053817" y="596813"/>
                <a:ext cx="1652427" cy="2562098"/>
              </a:xfrm>
              <a:prstGeom prst="rect">
                <a:avLst/>
              </a:prstGeom>
            </p:spPr>
          </p:pic>
          <p:pic>
            <p:nvPicPr>
              <p:cNvPr id="14" name="Picture 13">
                <a:extLst>
                  <a:ext uri="{FF2B5EF4-FFF2-40B4-BE49-F238E27FC236}">
                    <a16:creationId xmlns:a16="http://schemas.microsoft.com/office/drawing/2014/main" id="{B2332703-F753-4B8A-9E0F-0B1E6B49230B}"/>
                  </a:ext>
                </a:extLst>
              </p:cNvPr>
              <p:cNvPicPr>
                <a:picLocks noChangeAspect="1"/>
              </p:cNvPicPr>
              <p:nvPr/>
            </p:nvPicPr>
            <p:blipFill rotWithShape="1">
              <a:blip r:embed="rId5"/>
              <a:srcRect l="29533" t="7896" r="64846" b="83418"/>
              <a:stretch/>
            </p:blipFill>
            <p:spPr>
              <a:xfrm rot="5400000">
                <a:off x="2410449" y="990586"/>
                <a:ext cx="409875" cy="751439"/>
              </a:xfrm>
              <a:prstGeom prst="rect">
                <a:avLst/>
              </a:prstGeom>
            </p:spPr>
          </p:pic>
        </p:grpSp>
        <p:cxnSp>
          <p:nvCxnSpPr>
            <p:cNvPr id="9" name="Straight Arrow Connector 8">
              <a:extLst>
                <a:ext uri="{FF2B5EF4-FFF2-40B4-BE49-F238E27FC236}">
                  <a16:creationId xmlns:a16="http://schemas.microsoft.com/office/drawing/2014/main" id="{0724E199-7BEB-457A-B2A5-248A5EF4946E}"/>
                </a:ext>
              </a:extLst>
            </p:cNvPr>
            <p:cNvCxnSpPr>
              <a:cxnSpLocks/>
            </p:cNvCxnSpPr>
            <p:nvPr/>
          </p:nvCxnSpPr>
          <p:spPr>
            <a:xfrm flipV="1">
              <a:off x="1705542" y="1555348"/>
              <a:ext cx="3141797" cy="773277"/>
            </a:xfrm>
            <a:prstGeom prst="straightConnector1">
              <a:avLst/>
            </a:prstGeom>
            <a:ln w="22225">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D2AC31F-EDFC-4B25-973D-BCFC07AACE40}"/>
                </a:ext>
              </a:extLst>
            </p:cNvPr>
            <p:cNvCxnSpPr>
              <a:cxnSpLocks/>
            </p:cNvCxnSpPr>
            <p:nvPr/>
          </p:nvCxnSpPr>
          <p:spPr>
            <a:xfrm flipV="1">
              <a:off x="1788305" y="2355108"/>
              <a:ext cx="3450313" cy="79868"/>
            </a:xfrm>
            <a:prstGeom prst="straightConnector1">
              <a:avLst/>
            </a:prstGeom>
            <a:ln w="22225">
              <a:solidFill>
                <a:srgbClr val="FF0000"/>
              </a:solidFill>
              <a:prstDash val="dashDot"/>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CCCE46EF-B847-4880-8294-518FCE30E525}"/>
              </a:ext>
            </a:extLst>
          </p:cNvPr>
          <p:cNvSpPr txBox="1"/>
          <p:nvPr/>
        </p:nvSpPr>
        <p:spPr>
          <a:xfrm>
            <a:off x="3539511" y="1669705"/>
            <a:ext cx="3768436" cy="308460"/>
          </a:xfrm>
          <a:prstGeom prst="rect">
            <a:avLst/>
          </a:prstGeom>
        </p:spPr>
        <p:txBody>
          <a:bodyPr wrap="none" rtlCol="0">
            <a:normAutofit/>
          </a:bodyPr>
          <a:lstStyle/>
          <a:p>
            <a:pPr algn="l"/>
            <a:r>
              <a:rPr lang="en-US" sz="1300">
                <a:solidFill>
                  <a:schemeClr val="tx1">
                    <a:lumMod val="75000"/>
                    <a:lumOff val="25000"/>
                  </a:schemeClr>
                </a:solidFill>
              </a:rPr>
              <a:t>PI 139 N4 (1398 </a:t>
            </a:r>
            <a:r>
              <a:rPr lang="en-US" sz="1300" err="1">
                <a:solidFill>
                  <a:schemeClr val="tx1">
                    <a:lumMod val="75000"/>
                    <a:lumOff val="25000"/>
                  </a:schemeClr>
                </a:solidFill>
              </a:rPr>
              <a:t>mMD</a:t>
            </a:r>
            <a:r>
              <a:rPr lang="en-US" sz="1300">
                <a:solidFill>
                  <a:schemeClr val="tx1">
                    <a:lumMod val="75000"/>
                    <a:lumOff val="25000"/>
                  </a:schemeClr>
                </a:solidFill>
              </a:rPr>
              <a:t>) PP Coarse Grained Tuffs</a:t>
            </a:r>
            <a:endParaRPr lang="en-SG" sz="1300" err="1">
              <a:solidFill>
                <a:schemeClr val="tx1">
                  <a:lumMod val="75000"/>
                  <a:lumOff val="25000"/>
                </a:schemeClr>
              </a:solidFill>
            </a:endParaRPr>
          </a:p>
        </p:txBody>
      </p:sp>
      <p:sp>
        <p:nvSpPr>
          <p:cNvPr id="30" name="TextBox 29">
            <a:extLst>
              <a:ext uri="{FF2B5EF4-FFF2-40B4-BE49-F238E27FC236}">
                <a16:creationId xmlns:a16="http://schemas.microsoft.com/office/drawing/2014/main" id="{E18ABA5D-2336-465D-96FC-D75768F05C2A}"/>
              </a:ext>
            </a:extLst>
          </p:cNvPr>
          <p:cNvSpPr txBox="1"/>
          <p:nvPr/>
        </p:nvSpPr>
        <p:spPr>
          <a:xfrm>
            <a:off x="263708" y="1622988"/>
            <a:ext cx="3768436" cy="308460"/>
          </a:xfrm>
          <a:prstGeom prst="rect">
            <a:avLst/>
          </a:prstGeom>
        </p:spPr>
        <p:txBody>
          <a:bodyPr wrap="none" rtlCol="0">
            <a:normAutofit/>
          </a:bodyPr>
          <a:lstStyle/>
          <a:p>
            <a:pPr algn="l"/>
            <a:r>
              <a:rPr lang="en-US" sz="1300">
                <a:solidFill>
                  <a:schemeClr val="tx1">
                    <a:lumMod val="75000"/>
                    <a:lumOff val="25000"/>
                  </a:schemeClr>
                </a:solidFill>
              </a:rPr>
              <a:t>PI 40 N8 (1146 </a:t>
            </a:r>
            <a:r>
              <a:rPr lang="en-US" sz="1300" err="1">
                <a:solidFill>
                  <a:schemeClr val="tx1">
                    <a:lumMod val="75000"/>
                    <a:lumOff val="25000"/>
                  </a:schemeClr>
                </a:solidFill>
              </a:rPr>
              <a:t>mMD</a:t>
            </a:r>
            <a:r>
              <a:rPr lang="en-US" sz="1300">
                <a:solidFill>
                  <a:schemeClr val="tx1">
                    <a:lumMod val="75000"/>
                    <a:lumOff val="25000"/>
                  </a:schemeClr>
                </a:solidFill>
              </a:rPr>
              <a:t>) MICP </a:t>
            </a:r>
            <a:r>
              <a:rPr lang="en-US" sz="1300" err="1">
                <a:solidFill>
                  <a:schemeClr val="tx1">
                    <a:lumMod val="75000"/>
                    <a:lumOff val="25000"/>
                  </a:schemeClr>
                </a:solidFill>
              </a:rPr>
              <a:t>Effusivo</a:t>
            </a:r>
            <a:endParaRPr lang="en-SG" sz="1300" err="1">
              <a:solidFill>
                <a:schemeClr val="tx1">
                  <a:lumMod val="75000"/>
                  <a:lumOff val="25000"/>
                </a:schemeClr>
              </a:solidFill>
            </a:endParaRPr>
          </a:p>
        </p:txBody>
      </p:sp>
      <p:sp>
        <p:nvSpPr>
          <p:cNvPr id="41" name="TextBox 40">
            <a:extLst>
              <a:ext uri="{FF2B5EF4-FFF2-40B4-BE49-F238E27FC236}">
                <a16:creationId xmlns:a16="http://schemas.microsoft.com/office/drawing/2014/main" id="{FAE1CB15-38A4-4B0C-A7D3-041B9B4C9C87}"/>
              </a:ext>
            </a:extLst>
          </p:cNvPr>
          <p:cNvSpPr txBox="1"/>
          <p:nvPr/>
        </p:nvSpPr>
        <p:spPr>
          <a:xfrm>
            <a:off x="172785" y="5314585"/>
            <a:ext cx="5893037" cy="1277273"/>
          </a:xfrm>
          <a:prstGeom prst="rect">
            <a:avLst/>
          </a:prstGeom>
          <a:noFill/>
        </p:spPr>
        <p:txBody>
          <a:bodyPr wrap="square">
            <a:spAutoFit/>
          </a:bodyPr>
          <a:lstStyle/>
          <a:p>
            <a:r>
              <a:rPr lang="en-US" sz="1100"/>
              <a:t>It is observed that while most of the pore space is made up of macropores and micropores with mesopores acting to bridge the 2 pore sizes</a:t>
            </a:r>
          </a:p>
          <a:p>
            <a:pPr marL="171450" indent="-171450">
              <a:buFont typeface="Arial" panose="020B0604020202020204" pitchFamily="34" charset="0"/>
              <a:buChar char="•"/>
            </a:pPr>
            <a:r>
              <a:rPr lang="en-US" sz="1100"/>
              <a:t>Macropores (≥ 1.5 </a:t>
            </a:r>
            <a:r>
              <a:rPr lang="en-US" sz="1100">
                <a:latin typeface="Symbol" panose="05050102010706020507" pitchFamily="18" charset="2"/>
              </a:rPr>
              <a:t>m</a:t>
            </a:r>
            <a:r>
              <a:rPr lang="en-US" sz="1100"/>
              <a:t>m) – Porosity between grains (intergranular), fracture width &gt; 50 </a:t>
            </a:r>
            <a:r>
              <a:rPr lang="en-US" sz="1100">
                <a:latin typeface="Symbol" panose="05050102010706020507" pitchFamily="18" charset="2"/>
              </a:rPr>
              <a:t>m</a:t>
            </a:r>
            <a:r>
              <a:rPr lang="en-US" sz="1100"/>
              <a:t>m</a:t>
            </a:r>
          </a:p>
          <a:p>
            <a:pPr marL="171450" indent="-171450">
              <a:buFont typeface="Arial" panose="020B0604020202020204" pitchFamily="34" charset="0"/>
              <a:buChar char="•"/>
            </a:pPr>
            <a:r>
              <a:rPr lang="en-SG" sz="1100" err="1"/>
              <a:t>Mesoporosity</a:t>
            </a:r>
            <a:r>
              <a:rPr lang="en-SG" sz="1100"/>
              <a:t> </a:t>
            </a:r>
            <a:r>
              <a:rPr lang="en-US" sz="1100"/>
              <a:t>(≥ 0.03 - 1.5 </a:t>
            </a:r>
            <a:r>
              <a:rPr lang="en-US" sz="1100">
                <a:latin typeface="Symbol" panose="05050102010706020507" pitchFamily="18" charset="2"/>
              </a:rPr>
              <a:t>m</a:t>
            </a:r>
            <a:r>
              <a:rPr lang="en-US" sz="1100"/>
              <a:t>m)</a:t>
            </a:r>
            <a:r>
              <a:rPr lang="en-SG" sz="1100"/>
              <a:t> – Porosity associated with silts or very fine grain, within particle itself, </a:t>
            </a:r>
            <a:r>
              <a:rPr lang="en-US" sz="1100"/>
              <a:t>fractures width 5-50 </a:t>
            </a:r>
            <a:r>
              <a:rPr lang="en-US" sz="1100">
                <a:latin typeface="Symbol" panose="05050102010706020507" pitchFamily="18" charset="2"/>
              </a:rPr>
              <a:t>m</a:t>
            </a:r>
            <a:r>
              <a:rPr lang="en-US" sz="1100"/>
              <a:t>m</a:t>
            </a:r>
            <a:endParaRPr lang="en-SG" sz="1100"/>
          </a:p>
          <a:p>
            <a:pPr marL="171450" indent="-171450">
              <a:buFont typeface="Arial" panose="020B0604020202020204" pitchFamily="34" charset="0"/>
              <a:buChar char="•"/>
            </a:pPr>
            <a:r>
              <a:rPr lang="en-SG" sz="1100"/>
              <a:t>Micropores (≤ 0.03 </a:t>
            </a:r>
            <a:r>
              <a:rPr lang="en-US" sz="1100">
                <a:latin typeface="Symbol" panose="05050102010706020507" pitchFamily="18" charset="2"/>
              </a:rPr>
              <a:t>m</a:t>
            </a:r>
            <a:r>
              <a:rPr lang="en-US" sz="1100"/>
              <a:t>m</a:t>
            </a:r>
            <a:r>
              <a:rPr lang="en-SG" sz="1100"/>
              <a:t>) – Porosity associated with clays or microfractures, </a:t>
            </a:r>
            <a:r>
              <a:rPr lang="en-US" sz="1100"/>
              <a:t>fractures width &lt; 5 </a:t>
            </a:r>
            <a:r>
              <a:rPr lang="en-US" sz="1100">
                <a:latin typeface="Symbol" panose="05050102010706020507" pitchFamily="18" charset="2"/>
              </a:rPr>
              <a:t>m</a:t>
            </a:r>
            <a:r>
              <a:rPr lang="en-US" sz="1100"/>
              <a:t>m</a:t>
            </a:r>
            <a:endParaRPr lang="en-SG" sz="1100"/>
          </a:p>
        </p:txBody>
      </p:sp>
      <p:sp>
        <p:nvSpPr>
          <p:cNvPr id="48" name="Oval 47">
            <a:extLst>
              <a:ext uri="{FF2B5EF4-FFF2-40B4-BE49-F238E27FC236}">
                <a16:creationId xmlns:a16="http://schemas.microsoft.com/office/drawing/2014/main" id="{BBF46308-BC05-46DB-946C-29EE6C1307B0}"/>
              </a:ext>
            </a:extLst>
          </p:cNvPr>
          <p:cNvSpPr/>
          <p:nvPr/>
        </p:nvSpPr>
        <p:spPr>
          <a:xfrm>
            <a:off x="1253765" y="4332486"/>
            <a:ext cx="1715678" cy="902525"/>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Oval 48">
            <a:extLst>
              <a:ext uri="{FF2B5EF4-FFF2-40B4-BE49-F238E27FC236}">
                <a16:creationId xmlns:a16="http://schemas.microsoft.com/office/drawing/2014/main" id="{AEFC0648-F33D-443E-9B01-15F4C2E63C8A}"/>
              </a:ext>
            </a:extLst>
          </p:cNvPr>
          <p:cNvSpPr/>
          <p:nvPr/>
        </p:nvSpPr>
        <p:spPr>
          <a:xfrm>
            <a:off x="4032144" y="3628672"/>
            <a:ext cx="703508" cy="150618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0863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6586CF7-5869-48DC-9D26-C1DEFF16D67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01489" y="784110"/>
            <a:ext cx="5258977" cy="3414056"/>
          </a:xfrm>
          <a:prstGeom prst="rect">
            <a:avLst/>
          </a:prstGeom>
        </p:spPr>
      </p:pic>
      <p:sp>
        <p:nvSpPr>
          <p:cNvPr id="2" name="Content Placeholder 1">
            <a:extLst>
              <a:ext uri="{FF2B5EF4-FFF2-40B4-BE49-F238E27FC236}">
                <a16:creationId xmlns:a16="http://schemas.microsoft.com/office/drawing/2014/main" id="{114AA85B-6DB2-4B23-9AA8-9C0D57900C88}"/>
              </a:ext>
            </a:extLst>
          </p:cNvPr>
          <p:cNvSpPr>
            <a:spLocks noGrp="1"/>
          </p:cNvSpPr>
          <p:nvPr>
            <p:ph idx="1"/>
          </p:nvPr>
        </p:nvSpPr>
        <p:spPr>
          <a:xfrm>
            <a:off x="5660466" y="946000"/>
            <a:ext cx="3153555" cy="2177445"/>
          </a:xfrm>
        </p:spPr>
        <p:txBody>
          <a:bodyPr>
            <a:normAutofit/>
          </a:bodyPr>
          <a:lstStyle/>
          <a:p>
            <a:r>
              <a:rPr lang="en-US"/>
              <a:t>Samples using Mercury Intrusion Capillary </a:t>
            </a:r>
            <a:r>
              <a:rPr lang="en-US" err="1"/>
              <a:t>Porosimetry</a:t>
            </a:r>
            <a:r>
              <a:rPr lang="en-US"/>
              <a:t> method read higher saturations than by centrifugation and capillary </a:t>
            </a:r>
            <a:r>
              <a:rPr lang="en-US">
                <a:sym typeface="Wingdings" panose="05000000000000000000" pitchFamily="2" charset="2"/>
              </a:rPr>
              <a:t> not fully saturated in the other methods</a:t>
            </a:r>
            <a:endParaRPr lang="en-SG"/>
          </a:p>
        </p:txBody>
      </p:sp>
      <p:sp>
        <p:nvSpPr>
          <p:cNvPr id="3" name="Slide Number Placeholder 2">
            <a:extLst>
              <a:ext uri="{FF2B5EF4-FFF2-40B4-BE49-F238E27FC236}">
                <a16:creationId xmlns:a16="http://schemas.microsoft.com/office/drawing/2014/main" id="{4B9C5D56-F9BB-4005-9B65-B8FBEBA444FA}"/>
              </a:ext>
            </a:extLst>
          </p:cNvPr>
          <p:cNvSpPr>
            <a:spLocks noGrp="1"/>
          </p:cNvSpPr>
          <p:nvPr>
            <p:ph type="sldNum" sz="quarter" idx="4"/>
          </p:nvPr>
        </p:nvSpPr>
        <p:spPr/>
        <p:txBody>
          <a:bodyPr/>
          <a:lstStyle/>
          <a:p>
            <a:fld id="{14A3106C-58CB-42DB-B4B7-C84BBDA5655D}" type="slidenum">
              <a:rPr lang="en-GB" smtClean="0"/>
              <a:pPr/>
              <a:t>11</a:t>
            </a:fld>
            <a:endParaRPr lang="en-GB"/>
          </a:p>
        </p:txBody>
      </p:sp>
      <p:sp>
        <p:nvSpPr>
          <p:cNvPr id="4" name="Title 3">
            <a:extLst>
              <a:ext uri="{FF2B5EF4-FFF2-40B4-BE49-F238E27FC236}">
                <a16:creationId xmlns:a16="http://schemas.microsoft.com/office/drawing/2014/main" id="{2436E540-B8D8-4B3C-877A-599D16E5FFD7}"/>
              </a:ext>
            </a:extLst>
          </p:cNvPr>
          <p:cNvSpPr>
            <a:spLocks noGrp="1"/>
          </p:cNvSpPr>
          <p:nvPr>
            <p:ph type="title"/>
          </p:nvPr>
        </p:nvSpPr>
        <p:spPr/>
        <p:txBody>
          <a:bodyPr/>
          <a:lstStyle/>
          <a:p>
            <a:r>
              <a:rPr lang="en-US"/>
              <a:t>Capillary Pressure Behavior</a:t>
            </a:r>
            <a:endParaRPr lang="en-SG"/>
          </a:p>
        </p:txBody>
      </p:sp>
      <p:sp>
        <p:nvSpPr>
          <p:cNvPr id="14" name="Content Placeholder 1">
            <a:extLst>
              <a:ext uri="{FF2B5EF4-FFF2-40B4-BE49-F238E27FC236}">
                <a16:creationId xmlns:a16="http://schemas.microsoft.com/office/drawing/2014/main" id="{A9F48D41-9D6A-43DB-973C-D60A9B281834}"/>
              </a:ext>
            </a:extLst>
          </p:cNvPr>
          <p:cNvSpPr txBox="1">
            <a:spLocks/>
          </p:cNvSpPr>
          <p:nvPr/>
        </p:nvSpPr>
        <p:spPr>
          <a:xfrm>
            <a:off x="273631" y="4353949"/>
            <a:ext cx="4517680" cy="2016772"/>
          </a:xfrm>
          <a:prstGeom prst="rect">
            <a:avLst/>
          </a:prstGeom>
        </p:spPr>
        <p:txBody>
          <a:bodyPr>
            <a:norm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Low, mid, high determined by wide range of oil gradient, water gradient:</a:t>
            </a:r>
            <a:endParaRPr lang="en-SG"/>
          </a:p>
        </p:txBody>
      </p:sp>
      <p:graphicFrame>
        <p:nvGraphicFramePr>
          <p:cNvPr id="15" name="Table 14">
            <a:extLst>
              <a:ext uri="{FF2B5EF4-FFF2-40B4-BE49-F238E27FC236}">
                <a16:creationId xmlns:a16="http://schemas.microsoft.com/office/drawing/2014/main" id="{8ED2FF17-724A-46EF-8B53-46D0B667A788}"/>
              </a:ext>
            </a:extLst>
          </p:cNvPr>
          <p:cNvGraphicFramePr>
            <a:graphicFrameLocks noGrp="1"/>
          </p:cNvGraphicFramePr>
          <p:nvPr>
            <p:extLst>
              <p:ext uri="{D42A27DB-BD31-4B8C-83A1-F6EECF244321}">
                <p14:modId xmlns:p14="http://schemas.microsoft.com/office/powerpoint/2010/main" val="2666290245"/>
              </p:ext>
            </p:extLst>
          </p:nvPr>
        </p:nvGraphicFramePr>
        <p:xfrm>
          <a:off x="614771" y="5016040"/>
          <a:ext cx="3835399" cy="1314450"/>
        </p:xfrm>
        <a:graphic>
          <a:graphicData uri="http://schemas.openxmlformats.org/drawingml/2006/table">
            <a:tbl>
              <a:tblPr/>
              <a:tblGrid>
                <a:gridCol w="1764445">
                  <a:extLst>
                    <a:ext uri="{9D8B030D-6E8A-4147-A177-3AD203B41FA5}">
                      <a16:colId xmlns:a16="http://schemas.microsoft.com/office/drawing/2014/main" val="3527288073"/>
                    </a:ext>
                  </a:extLst>
                </a:gridCol>
                <a:gridCol w="690318">
                  <a:extLst>
                    <a:ext uri="{9D8B030D-6E8A-4147-A177-3AD203B41FA5}">
                      <a16:colId xmlns:a16="http://schemas.microsoft.com/office/drawing/2014/main" val="1753958305"/>
                    </a:ext>
                  </a:extLst>
                </a:gridCol>
                <a:gridCol w="690318">
                  <a:extLst>
                    <a:ext uri="{9D8B030D-6E8A-4147-A177-3AD203B41FA5}">
                      <a16:colId xmlns:a16="http://schemas.microsoft.com/office/drawing/2014/main" val="2364633861"/>
                    </a:ext>
                  </a:extLst>
                </a:gridCol>
                <a:gridCol w="690318">
                  <a:extLst>
                    <a:ext uri="{9D8B030D-6E8A-4147-A177-3AD203B41FA5}">
                      <a16:colId xmlns:a16="http://schemas.microsoft.com/office/drawing/2014/main" val="2868046891"/>
                    </a:ext>
                  </a:extLst>
                </a:gridCol>
              </a:tblGrid>
              <a:tr h="361950">
                <a:tc>
                  <a:txBody>
                    <a:bodyPr/>
                    <a:lstStyle/>
                    <a:p>
                      <a:pPr algn="ctr" fontAlgn="ctr"/>
                      <a:r>
                        <a:rPr lang="en-SG" sz="1100" b="0" i="0" u="none" strike="noStrike">
                          <a:solidFill>
                            <a:srgbClr val="FFFFFF"/>
                          </a:solidFill>
                          <a:effectLst/>
                          <a:latin typeface="Arial" panose="020B0604020202020204"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Air-Water</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Oil-Water</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Hg-air</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482465651"/>
                  </a:ext>
                </a:extLst>
              </a:tr>
              <a:tr h="190500">
                <a:tc>
                  <a:txBody>
                    <a:bodyPr/>
                    <a:lstStyle/>
                    <a:p>
                      <a:pPr algn="ctr" fontAlgn="ctr"/>
                      <a:r>
                        <a:rPr lang="en-SG" sz="1100" b="0" i="0" u="none" strike="noStrike" err="1">
                          <a:solidFill>
                            <a:srgbClr val="404040"/>
                          </a:solidFill>
                          <a:effectLst/>
                          <a:latin typeface="Symbol" panose="05050102010706020507" pitchFamily="18" charset="2"/>
                        </a:rPr>
                        <a:t>s</a:t>
                      </a:r>
                      <a:r>
                        <a:rPr lang="en-SG" sz="1100" b="0" i="0" u="none" strike="noStrike" err="1">
                          <a:solidFill>
                            <a:srgbClr val="404040"/>
                          </a:solidFill>
                          <a:effectLst/>
                          <a:latin typeface="Arial" panose="020B0604020202020204" pitchFamily="34" charset="0"/>
                        </a:rPr>
                        <a:t>cos</a:t>
                      </a:r>
                      <a:r>
                        <a:rPr lang="en-SG" sz="1100" b="0" i="0" u="none" strike="noStrike" err="1">
                          <a:solidFill>
                            <a:srgbClr val="404040"/>
                          </a:solidFill>
                          <a:effectLst/>
                          <a:latin typeface="Symbol" panose="05050102010706020507" pitchFamily="18" charset="2"/>
                        </a:rPr>
                        <a:t>q</a:t>
                      </a:r>
                      <a:r>
                        <a:rPr lang="en-SG" sz="1100" b="0" i="0" u="none" strike="noStrike" err="1">
                          <a:solidFill>
                            <a:srgbClr val="404040"/>
                          </a:solidFill>
                          <a:effectLst/>
                          <a:latin typeface="Arial" panose="020B0604020202020204" pitchFamily="34" charset="0"/>
                        </a:rPr>
                        <a:t>res</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46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 </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116374200"/>
                  </a:ext>
                </a:extLst>
              </a:tr>
              <a:tr h="190500">
                <a:tc>
                  <a:txBody>
                    <a:bodyPr/>
                    <a:lstStyle/>
                    <a:p>
                      <a:pPr algn="ctr" fontAlgn="ctr"/>
                      <a:r>
                        <a:rPr lang="en-SG" sz="1100" b="0" i="0" u="none" strike="noStrike" err="1">
                          <a:solidFill>
                            <a:srgbClr val="404040"/>
                          </a:solidFill>
                          <a:effectLst/>
                          <a:latin typeface="Symbol" panose="05050102010706020507" pitchFamily="18" charset="2"/>
                        </a:rPr>
                        <a:t>s</a:t>
                      </a:r>
                      <a:r>
                        <a:rPr lang="en-SG" sz="1100" b="0" i="0" u="none" strike="noStrike" err="1">
                          <a:solidFill>
                            <a:srgbClr val="404040"/>
                          </a:solidFill>
                          <a:effectLst/>
                          <a:latin typeface="Arial" panose="020B0604020202020204" pitchFamily="34" charset="0"/>
                        </a:rPr>
                        <a:t>cos</a:t>
                      </a:r>
                      <a:r>
                        <a:rPr lang="en-SG" sz="1100" b="0" i="0" u="none" strike="noStrike" err="1">
                          <a:solidFill>
                            <a:srgbClr val="404040"/>
                          </a:solidFill>
                          <a:effectLst/>
                          <a:latin typeface="Symbol" panose="05050102010706020507" pitchFamily="18" charset="2"/>
                        </a:rPr>
                        <a:t>q</a:t>
                      </a:r>
                      <a:r>
                        <a:rPr lang="en-SG" sz="1100" b="0" i="0" u="none" strike="noStrike" err="1">
                          <a:solidFill>
                            <a:srgbClr val="404040"/>
                          </a:solidFill>
                          <a:effectLst/>
                          <a:latin typeface="Arial" panose="020B0604020202020204" pitchFamily="34" charset="0"/>
                        </a:rPr>
                        <a:t>lab</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72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48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371.5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426665269"/>
                  </a:ext>
                </a:extLst>
              </a:tr>
              <a:tr h="190500">
                <a:tc>
                  <a:txBody>
                    <a:bodyPr/>
                    <a:lstStyle/>
                    <a:p>
                      <a:pPr algn="ctr" fontAlgn="ctr"/>
                      <a:r>
                        <a:rPr lang="en-SG" sz="1100" b="0" i="0" u="none" strike="noStrike">
                          <a:solidFill>
                            <a:srgbClr val="404040"/>
                          </a:solidFill>
                          <a:effectLst/>
                          <a:latin typeface="Arial" panose="020B0604020202020204" pitchFamily="34" charset="0"/>
                        </a:rPr>
                        <a:t>Water Gradient (psi/m)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1.420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1.45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1.48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204505012"/>
                  </a:ext>
                </a:extLst>
              </a:tr>
              <a:tr h="190500">
                <a:tc>
                  <a:txBody>
                    <a:bodyPr/>
                    <a:lstStyle/>
                    <a:p>
                      <a:pPr algn="ctr" fontAlgn="ctr"/>
                      <a:r>
                        <a:rPr lang="en-SG" sz="1100" b="0" i="0" u="none" strike="noStrike">
                          <a:solidFill>
                            <a:srgbClr val="404040"/>
                          </a:solidFill>
                          <a:effectLst/>
                          <a:latin typeface="Arial" panose="020B0604020202020204" pitchFamily="34" charset="0"/>
                        </a:rPr>
                        <a:t>Oil Gradient (psi/m)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1.083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1.214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1.312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225205482"/>
                  </a:ext>
                </a:extLst>
              </a:tr>
              <a:tr h="190500">
                <a:tc>
                  <a:txBody>
                    <a:bodyPr/>
                    <a:lstStyle/>
                    <a:p>
                      <a:pPr algn="ctr" fontAlgn="ctr"/>
                      <a:r>
                        <a:rPr lang="en-US" sz="1100" b="0" i="0" u="none" strike="noStrike">
                          <a:solidFill>
                            <a:srgbClr val="404040"/>
                          </a:solidFill>
                          <a:effectLst/>
                          <a:latin typeface="Arial" panose="020B0604020202020204" pitchFamily="34" charset="0"/>
                        </a:rPr>
                        <a:t>API</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404040"/>
                          </a:solidFill>
                          <a:effectLst/>
                          <a:latin typeface="Arial" panose="020B0604020202020204" pitchFamily="34" charset="0"/>
                        </a:rPr>
                        <a:t>45</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0" i="0" u="none" strike="noStrike">
                          <a:solidFill>
                            <a:srgbClr val="404040"/>
                          </a:solidFill>
                          <a:effectLst/>
                          <a:latin typeface="Arial" panose="020B0604020202020204" pitchFamily="34" charset="0"/>
                        </a:rPr>
                        <a:t>15</a:t>
                      </a:r>
                      <a:endParaRPr lang="en-SG" sz="1100" b="0" i="0" u="none" strike="noStrike">
                        <a:solidFill>
                          <a:srgbClr val="404040"/>
                        </a:solidFill>
                        <a:effectLst/>
                        <a:latin typeface="Arial" panose="020B0604020202020204" pitchFamily="34" charset="0"/>
                      </a:endParaRP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6179868"/>
                  </a:ext>
                </a:extLst>
              </a:tr>
            </a:tbl>
          </a:graphicData>
        </a:graphic>
      </p:graphicFrame>
      <p:pic>
        <p:nvPicPr>
          <p:cNvPr id="5" name="Picture 4">
            <a:extLst>
              <a:ext uri="{FF2B5EF4-FFF2-40B4-BE49-F238E27FC236}">
                <a16:creationId xmlns:a16="http://schemas.microsoft.com/office/drawing/2014/main" id="{7FD88C70-5AAD-44E9-B13B-5BFD7448A855}"/>
              </a:ext>
            </a:extLst>
          </p:cNvPr>
          <p:cNvPicPr>
            <a:picLocks noChangeAspect="1"/>
          </p:cNvPicPr>
          <p:nvPr/>
        </p:nvPicPr>
        <p:blipFill>
          <a:blip r:embed="rId5"/>
          <a:stretch>
            <a:fillRect/>
          </a:stretch>
        </p:blipFill>
        <p:spPr>
          <a:xfrm>
            <a:off x="4693832" y="4049555"/>
            <a:ext cx="4259020" cy="2321166"/>
          </a:xfrm>
          <a:prstGeom prst="rect">
            <a:avLst/>
          </a:prstGeom>
        </p:spPr>
      </p:pic>
      <p:cxnSp>
        <p:nvCxnSpPr>
          <p:cNvPr id="10" name="Straight Connector 9">
            <a:extLst>
              <a:ext uri="{FF2B5EF4-FFF2-40B4-BE49-F238E27FC236}">
                <a16:creationId xmlns:a16="http://schemas.microsoft.com/office/drawing/2014/main" id="{9C23FB12-5AB2-43B8-9383-9258DCF04BCF}"/>
              </a:ext>
            </a:extLst>
          </p:cNvPr>
          <p:cNvCxnSpPr>
            <a:cxnSpLocks/>
          </p:cNvCxnSpPr>
          <p:nvPr/>
        </p:nvCxnSpPr>
        <p:spPr>
          <a:xfrm>
            <a:off x="4074852" y="2166151"/>
            <a:ext cx="84338" cy="0"/>
          </a:xfrm>
          <a:prstGeom prst="line">
            <a:avLst/>
          </a:prstGeom>
          <a:ln w="38100">
            <a:solidFill>
              <a:schemeClr val="accent6"/>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289E251-0E6C-4943-B7BD-10D8BFB74E4D}"/>
              </a:ext>
            </a:extLst>
          </p:cNvPr>
          <p:cNvSpPr txBox="1"/>
          <p:nvPr/>
        </p:nvSpPr>
        <p:spPr>
          <a:xfrm>
            <a:off x="4208016" y="2034721"/>
            <a:ext cx="852256" cy="289391"/>
          </a:xfrm>
          <a:prstGeom prst="rect">
            <a:avLst/>
          </a:prstGeom>
        </p:spPr>
        <p:txBody>
          <a:bodyPr wrap="square" rtlCol="0">
            <a:normAutofit lnSpcReduction="10000"/>
          </a:bodyPr>
          <a:lstStyle/>
          <a:p>
            <a:pPr algn="l"/>
            <a:endParaRPr lang="en-SG" sz="1300" err="1">
              <a:solidFill>
                <a:schemeClr val="tx1">
                  <a:lumMod val="75000"/>
                  <a:lumOff val="25000"/>
                </a:schemeClr>
              </a:solidFill>
            </a:endParaRPr>
          </a:p>
        </p:txBody>
      </p:sp>
      <p:sp>
        <p:nvSpPr>
          <p:cNvPr id="18" name="TextBox 17">
            <a:extLst>
              <a:ext uri="{FF2B5EF4-FFF2-40B4-BE49-F238E27FC236}">
                <a16:creationId xmlns:a16="http://schemas.microsoft.com/office/drawing/2014/main" id="{EB124C84-009A-468D-9224-308C3340F735}"/>
              </a:ext>
            </a:extLst>
          </p:cNvPr>
          <p:cNvSpPr txBox="1"/>
          <p:nvPr/>
        </p:nvSpPr>
        <p:spPr>
          <a:xfrm>
            <a:off x="4123678" y="2041761"/>
            <a:ext cx="1238435" cy="413687"/>
          </a:xfrm>
          <a:prstGeom prst="rect">
            <a:avLst/>
          </a:prstGeom>
        </p:spPr>
        <p:txBody>
          <a:bodyPr wrap="square" rtlCol="0">
            <a:normAutofit/>
          </a:bodyPr>
          <a:lstStyle/>
          <a:p>
            <a:pPr algn="l"/>
            <a:r>
              <a:rPr lang="en-US" sz="1000">
                <a:solidFill>
                  <a:schemeClr val="tx1">
                    <a:lumMod val="65000"/>
                    <a:lumOff val="35000"/>
                  </a:schemeClr>
                </a:solidFill>
              </a:rPr>
              <a:t>High Case Max</a:t>
            </a:r>
            <a:endParaRPr lang="en-SG" sz="1000" err="1">
              <a:solidFill>
                <a:schemeClr val="tx1">
                  <a:lumMod val="65000"/>
                  <a:lumOff val="35000"/>
                </a:schemeClr>
              </a:solidFill>
            </a:endParaRPr>
          </a:p>
        </p:txBody>
      </p:sp>
      <p:cxnSp>
        <p:nvCxnSpPr>
          <p:cNvPr id="20" name="Straight Connector 19">
            <a:extLst>
              <a:ext uri="{FF2B5EF4-FFF2-40B4-BE49-F238E27FC236}">
                <a16:creationId xmlns:a16="http://schemas.microsoft.com/office/drawing/2014/main" id="{EF9D3FEF-B976-400C-8698-04B2EF8A70DB}"/>
              </a:ext>
            </a:extLst>
          </p:cNvPr>
          <p:cNvCxnSpPr>
            <a:cxnSpLocks/>
          </p:cNvCxnSpPr>
          <p:nvPr/>
        </p:nvCxnSpPr>
        <p:spPr>
          <a:xfrm>
            <a:off x="4076331" y="2371819"/>
            <a:ext cx="84338" cy="0"/>
          </a:xfrm>
          <a:prstGeom prst="line">
            <a:avLst/>
          </a:prstGeom>
          <a:ln w="38100">
            <a:solidFill>
              <a:schemeClr val="accent2">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BA0858B-40AD-4C13-A3BF-D17001323CF5}"/>
              </a:ext>
            </a:extLst>
          </p:cNvPr>
          <p:cNvSpPr txBox="1"/>
          <p:nvPr/>
        </p:nvSpPr>
        <p:spPr>
          <a:xfrm>
            <a:off x="4123678" y="2248604"/>
            <a:ext cx="1238435" cy="413687"/>
          </a:xfrm>
          <a:prstGeom prst="rect">
            <a:avLst/>
          </a:prstGeom>
        </p:spPr>
        <p:txBody>
          <a:bodyPr wrap="square" rtlCol="0">
            <a:normAutofit/>
          </a:bodyPr>
          <a:lstStyle/>
          <a:p>
            <a:pPr algn="l"/>
            <a:r>
              <a:rPr lang="en-US" sz="1000">
                <a:solidFill>
                  <a:schemeClr val="tx1">
                    <a:lumMod val="65000"/>
                    <a:lumOff val="35000"/>
                  </a:schemeClr>
                </a:solidFill>
              </a:rPr>
              <a:t>Low Case Max</a:t>
            </a:r>
            <a:endParaRPr lang="en-SG" sz="1000" err="1">
              <a:solidFill>
                <a:schemeClr val="tx1">
                  <a:lumMod val="65000"/>
                  <a:lumOff val="35000"/>
                </a:schemeClr>
              </a:solidFill>
            </a:endParaRPr>
          </a:p>
        </p:txBody>
      </p:sp>
    </p:spTree>
    <p:extLst>
      <p:ext uri="{BB962C8B-B14F-4D97-AF65-F5344CB8AC3E}">
        <p14:creationId xmlns:p14="http://schemas.microsoft.com/office/powerpoint/2010/main" val="205009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4CA0C-1C70-4F89-94A2-158448B4B553}"/>
              </a:ext>
            </a:extLst>
          </p:cNvPr>
          <p:cNvSpPr>
            <a:spLocks noGrp="1"/>
          </p:cNvSpPr>
          <p:nvPr>
            <p:ph type="title"/>
          </p:nvPr>
        </p:nvSpPr>
        <p:spPr/>
        <p:txBody>
          <a:bodyPr/>
          <a:lstStyle/>
          <a:p>
            <a:r>
              <a:rPr lang="en-US"/>
              <a:t>Thin Sections</a:t>
            </a:r>
            <a:endParaRPr lang="en-SG"/>
          </a:p>
        </p:txBody>
      </p:sp>
      <p:sp>
        <p:nvSpPr>
          <p:cNvPr id="3" name="Text Placeholder 2">
            <a:extLst>
              <a:ext uri="{FF2B5EF4-FFF2-40B4-BE49-F238E27FC236}">
                <a16:creationId xmlns:a16="http://schemas.microsoft.com/office/drawing/2014/main" id="{1DA42E85-9733-45EC-9DF2-2AAD93E2637B}"/>
              </a:ext>
            </a:extLst>
          </p:cNvPr>
          <p:cNvSpPr>
            <a:spLocks noGrp="1"/>
          </p:cNvSpPr>
          <p:nvPr>
            <p:ph type="body" sz="quarter" idx="13"/>
          </p:nvPr>
        </p:nvSpPr>
        <p:spPr/>
        <p:txBody>
          <a:bodyPr/>
          <a:lstStyle/>
          <a:p>
            <a:endParaRPr lang="en-SG"/>
          </a:p>
        </p:txBody>
      </p:sp>
    </p:spTree>
    <p:extLst>
      <p:ext uri="{BB962C8B-B14F-4D97-AF65-F5344CB8AC3E}">
        <p14:creationId xmlns:p14="http://schemas.microsoft.com/office/powerpoint/2010/main" val="71492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6F976C-2746-4488-A790-922499175C38}"/>
              </a:ext>
            </a:extLst>
          </p:cNvPr>
          <p:cNvSpPr>
            <a:spLocks noGrp="1"/>
          </p:cNvSpPr>
          <p:nvPr>
            <p:ph type="sldNum" sz="quarter" idx="4"/>
          </p:nvPr>
        </p:nvSpPr>
        <p:spPr/>
        <p:txBody>
          <a:bodyPr/>
          <a:lstStyle/>
          <a:p>
            <a:fld id="{14A3106C-58CB-42DB-B4B7-C84BBDA5655D}" type="slidenum">
              <a:rPr lang="en-GB" smtClean="0"/>
              <a:pPr/>
              <a:t>13</a:t>
            </a:fld>
            <a:endParaRPr lang="en-GB"/>
          </a:p>
        </p:txBody>
      </p:sp>
      <p:sp>
        <p:nvSpPr>
          <p:cNvPr id="4" name="Title 3">
            <a:extLst>
              <a:ext uri="{FF2B5EF4-FFF2-40B4-BE49-F238E27FC236}">
                <a16:creationId xmlns:a16="http://schemas.microsoft.com/office/drawing/2014/main" id="{9FEE629D-534F-4A75-8941-1C705BFB3FE6}"/>
              </a:ext>
            </a:extLst>
          </p:cNvPr>
          <p:cNvSpPr>
            <a:spLocks noGrp="1"/>
          </p:cNvSpPr>
          <p:nvPr>
            <p:ph type="title"/>
          </p:nvPr>
        </p:nvSpPr>
        <p:spPr/>
        <p:txBody>
          <a:bodyPr/>
          <a:lstStyle/>
          <a:p>
            <a:r>
              <a:rPr lang="en-US"/>
              <a:t>Top Tuff @ 1240 </a:t>
            </a:r>
            <a:r>
              <a:rPr lang="en-US" err="1"/>
              <a:t>mTVD</a:t>
            </a:r>
            <a:r>
              <a:rPr lang="en-US"/>
              <a:t> in Brujo-2</a:t>
            </a:r>
            <a:endParaRPr lang="en-SG"/>
          </a:p>
        </p:txBody>
      </p:sp>
      <p:pic>
        <p:nvPicPr>
          <p:cNvPr id="25" name="Picture 24">
            <a:extLst>
              <a:ext uri="{FF2B5EF4-FFF2-40B4-BE49-F238E27FC236}">
                <a16:creationId xmlns:a16="http://schemas.microsoft.com/office/drawing/2014/main" id="{9DD53852-7F0C-4D50-B06D-9AB07694F267}"/>
              </a:ext>
            </a:extLst>
          </p:cNvPr>
          <p:cNvPicPr>
            <a:picLocks noChangeAspect="1"/>
          </p:cNvPicPr>
          <p:nvPr/>
        </p:nvPicPr>
        <p:blipFill rotWithShape="1">
          <a:blip r:embed="rId2"/>
          <a:srcRect l="10500" t="538" r="13980" b="7100"/>
          <a:stretch/>
        </p:blipFill>
        <p:spPr>
          <a:xfrm>
            <a:off x="571540" y="1070979"/>
            <a:ext cx="3860754" cy="2829102"/>
          </a:xfrm>
          <a:prstGeom prst="rect">
            <a:avLst/>
          </a:prstGeom>
        </p:spPr>
      </p:pic>
      <p:sp>
        <p:nvSpPr>
          <p:cNvPr id="26" name="TextBox 25">
            <a:extLst>
              <a:ext uri="{FF2B5EF4-FFF2-40B4-BE49-F238E27FC236}">
                <a16:creationId xmlns:a16="http://schemas.microsoft.com/office/drawing/2014/main" id="{4978006E-BD8B-4122-8A22-EC2B7F2C1C3F}"/>
              </a:ext>
            </a:extLst>
          </p:cNvPr>
          <p:cNvSpPr txBox="1"/>
          <p:nvPr/>
        </p:nvSpPr>
        <p:spPr>
          <a:xfrm>
            <a:off x="5123268" y="2164864"/>
            <a:ext cx="1569869" cy="260558"/>
          </a:xfrm>
          <a:prstGeom prst="rect">
            <a:avLst/>
          </a:prstGeom>
        </p:spPr>
        <p:txBody>
          <a:bodyPr wrap="square" rtlCol="0">
            <a:normAutofit fontScale="92500" lnSpcReduction="20000"/>
          </a:bodyPr>
          <a:lstStyle/>
          <a:p>
            <a:pPr algn="l"/>
            <a:r>
              <a:rPr lang="en-US" sz="1400">
                <a:solidFill>
                  <a:schemeClr val="bg1"/>
                </a:solidFill>
              </a:rPr>
              <a:t>No. 8 (1268 m)</a:t>
            </a:r>
            <a:endParaRPr lang="en-SG" sz="1400" err="1">
              <a:solidFill>
                <a:schemeClr val="bg1"/>
              </a:solidFill>
            </a:endParaRPr>
          </a:p>
        </p:txBody>
      </p:sp>
      <p:pic>
        <p:nvPicPr>
          <p:cNvPr id="28" name="Picture 27">
            <a:extLst>
              <a:ext uri="{FF2B5EF4-FFF2-40B4-BE49-F238E27FC236}">
                <a16:creationId xmlns:a16="http://schemas.microsoft.com/office/drawing/2014/main" id="{CFDAAD56-0AD8-43F4-A13F-91B92587B9BB}"/>
              </a:ext>
            </a:extLst>
          </p:cNvPr>
          <p:cNvPicPr>
            <a:picLocks noChangeAspect="1"/>
          </p:cNvPicPr>
          <p:nvPr/>
        </p:nvPicPr>
        <p:blipFill>
          <a:blip r:embed="rId3"/>
          <a:stretch>
            <a:fillRect/>
          </a:stretch>
        </p:blipFill>
        <p:spPr>
          <a:xfrm>
            <a:off x="4572000" y="1070979"/>
            <a:ext cx="3929548" cy="2829102"/>
          </a:xfrm>
          <a:prstGeom prst="rect">
            <a:avLst/>
          </a:prstGeom>
        </p:spPr>
      </p:pic>
      <p:sp>
        <p:nvSpPr>
          <p:cNvPr id="30" name="TextBox 29">
            <a:extLst>
              <a:ext uri="{FF2B5EF4-FFF2-40B4-BE49-F238E27FC236}">
                <a16:creationId xmlns:a16="http://schemas.microsoft.com/office/drawing/2014/main" id="{81FB9F31-26C1-438A-8C52-B9F7391F7F57}"/>
              </a:ext>
            </a:extLst>
          </p:cNvPr>
          <p:cNvSpPr txBox="1"/>
          <p:nvPr/>
        </p:nvSpPr>
        <p:spPr>
          <a:xfrm>
            <a:off x="690201" y="1180406"/>
            <a:ext cx="1534884" cy="260558"/>
          </a:xfrm>
          <a:prstGeom prst="rect">
            <a:avLst/>
          </a:prstGeom>
        </p:spPr>
        <p:txBody>
          <a:bodyPr wrap="square" rtlCol="0">
            <a:normAutofit fontScale="92500" lnSpcReduction="20000"/>
          </a:bodyPr>
          <a:lstStyle/>
          <a:p>
            <a:pPr algn="l"/>
            <a:r>
              <a:rPr lang="en-US" sz="1400">
                <a:solidFill>
                  <a:schemeClr val="bg1"/>
                </a:solidFill>
              </a:rPr>
              <a:t>No. 8 (1268 m)</a:t>
            </a:r>
            <a:endParaRPr lang="en-SG" sz="1400">
              <a:solidFill>
                <a:schemeClr val="bg1"/>
              </a:solidFill>
            </a:endParaRPr>
          </a:p>
        </p:txBody>
      </p:sp>
      <p:sp>
        <p:nvSpPr>
          <p:cNvPr id="31" name="TextBox 30">
            <a:extLst>
              <a:ext uri="{FF2B5EF4-FFF2-40B4-BE49-F238E27FC236}">
                <a16:creationId xmlns:a16="http://schemas.microsoft.com/office/drawing/2014/main" id="{BBC9EF17-16C0-4E38-A18D-CCA4BFE82EC8}"/>
              </a:ext>
            </a:extLst>
          </p:cNvPr>
          <p:cNvSpPr txBox="1"/>
          <p:nvPr/>
        </p:nvSpPr>
        <p:spPr>
          <a:xfrm>
            <a:off x="4690254" y="1180406"/>
            <a:ext cx="1534884" cy="260558"/>
          </a:xfrm>
          <a:prstGeom prst="rect">
            <a:avLst/>
          </a:prstGeom>
        </p:spPr>
        <p:txBody>
          <a:bodyPr wrap="square" rtlCol="0">
            <a:normAutofit fontScale="92500" lnSpcReduction="20000"/>
          </a:bodyPr>
          <a:lstStyle/>
          <a:p>
            <a:pPr algn="l"/>
            <a:r>
              <a:rPr lang="en-US" sz="1400">
                <a:solidFill>
                  <a:schemeClr val="bg1"/>
                </a:solidFill>
              </a:rPr>
              <a:t>No. 3 (1360 m)</a:t>
            </a:r>
            <a:endParaRPr lang="en-SG" sz="1400" err="1">
              <a:solidFill>
                <a:schemeClr val="bg1"/>
              </a:solidFill>
            </a:endParaRPr>
          </a:p>
        </p:txBody>
      </p:sp>
      <p:pic>
        <p:nvPicPr>
          <p:cNvPr id="17" name="Picture 4">
            <a:extLst>
              <a:ext uri="{FF2B5EF4-FFF2-40B4-BE49-F238E27FC236}">
                <a16:creationId xmlns:a16="http://schemas.microsoft.com/office/drawing/2014/main" id="{EF56CEEB-61DB-424B-9B74-5C3E4418E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88" y="4255315"/>
            <a:ext cx="2629766" cy="1969086"/>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5">
            <a:extLst>
              <a:ext uri="{FF2B5EF4-FFF2-40B4-BE49-F238E27FC236}">
                <a16:creationId xmlns:a16="http://schemas.microsoft.com/office/drawing/2014/main" id="{27B67566-7FE8-4DA5-B813-D1E437AFD521}"/>
              </a:ext>
            </a:extLst>
          </p:cNvPr>
          <p:cNvSpPr txBox="1">
            <a:spLocks noChangeArrowheads="1"/>
          </p:cNvSpPr>
          <p:nvPr/>
        </p:nvSpPr>
        <p:spPr bwMode="auto">
          <a:xfrm>
            <a:off x="342081" y="6213491"/>
            <a:ext cx="27715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altLang="en-US" sz="1000"/>
              <a:t>SEM image of a single particle from the eruption of Mt. St. Helens</a:t>
            </a:r>
          </a:p>
        </p:txBody>
      </p:sp>
      <p:sp>
        <p:nvSpPr>
          <p:cNvPr id="22" name="TextBox 21">
            <a:extLst>
              <a:ext uri="{FF2B5EF4-FFF2-40B4-BE49-F238E27FC236}">
                <a16:creationId xmlns:a16="http://schemas.microsoft.com/office/drawing/2014/main" id="{E8909452-1553-4510-8C14-C9FA087E6D51}"/>
              </a:ext>
            </a:extLst>
          </p:cNvPr>
          <p:cNvSpPr txBox="1"/>
          <p:nvPr/>
        </p:nvSpPr>
        <p:spPr>
          <a:xfrm>
            <a:off x="4523683" y="3852580"/>
            <a:ext cx="3977865" cy="523220"/>
          </a:xfrm>
          <a:prstGeom prst="rect">
            <a:avLst/>
          </a:prstGeom>
          <a:noFill/>
        </p:spPr>
        <p:txBody>
          <a:bodyPr wrap="square">
            <a:spAutoFit/>
          </a:bodyPr>
          <a:lstStyle/>
          <a:p>
            <a:pPr algn="l"/>
            <a:r>
              <a:rPr lang="en-US" sz="1400">
                <a:solidFill>
                  <a:schemeClr val="accent5">
                    <a:lumMod val="75000"/>
                  </a:schemeClr>
                </a:solidFill>
              </a:rPr>
              <a:t>Sample with characteristic needle fragments of volcanic origin (tuff).</a:t>
            </a:r>
          </a:p>
        </p:txBody>
      </p:sp>
      <p:sp>
        <p:nvSpPr>
          <p:cNvPr id="24" name="TextBox 23">
            <a:extLst>
              <a:ext uri="{FF2B5EF4-FFF2-40B4-BE49-F238E27FC236}">
                <a16:creationId xmlns:a16="http://schemas.microsoft.com/office/drawing/2014/main" id="{BAFB50B5-8060-4C94-9A57-9AA585A5F711}"/>
              </a:ext>
            </a:extLst>
          </p:cNvPr>
          <p:cNvSpPr txBox="1"/>
          <p:nvPr/>
        </p:nvSpPr>
        <p:spPr>
          <a:xfrm>
            <a:off x="1062203" y="3701185"/>
            <a:ext cx="2708961" cy="523220"/>
          </a:xfrm>
          <a:prstGeom prst="rect">
            <a:avLst/>
          </a:prstGeom>
          <a:noFill/>
        </p:spPr>
        <p:txBody>
          <a:bodyPr wrap="square">
            <a:spAutoFit/>
          </a:bodyPr>
          <a:lstStyle/>
          <a:p>
            <a:pPr algn="l"/>
            <a:r>
              <a:rPr lang="en-US" sz="1400">
                <a:solidFill>
                  <a:schemeClr val="accent5">
                    <a:lumMod val="75000"/>
                  </a:schemeClr>
                </a:solidFill>
              </a:rPr>
              <a:t>Macropore with clay present; pore appears isolated</a:t>
            </a:r>
          </a:p>
        </p:txBody>
      </p:sp>
      <p:sp>
        <p:nvSpPr>
          <p:cNvPr id="27" name="TextBox 26">
            <a:extLst>
              <a:ext uri="{FF2B5EF4-FFF2-40B4-BE49-F238E27FC236}">
                <a16:creationId xmlns:a16="http://schemas.microsoft.com/office/drawing/2014/main" id="{72ACA6C8-C9A2-4876-87B1-8B28B053B126}"/>
              </a:ext>
            </a:extLst>
          </p:cNvPr>
          <p:cNvSpPr txBox="1"/>
          <p:nvPr/>
        </p:nvSpPr>
        <p:spPr>
          <a:xfrm>
            <a:off x="6571100" y="1180406"/>
            <a:ext cx="2158156" cy="738664"/>
          </a:xfrm>
          <a:prstGeom prst="rect">
            <a:avLst/>
          </a:prstGeom>
          <a:noFill/>
        </p:spPr>
        <p:txBody>
          <a:bodyPr wrap="square">
            <a:spAutoFit/>
          </a:bodyPr>
          <a:lstStyle/>
          <a:p>
            <a:r>
              <a:rPr lang="en-US" sz="1400">
                <a:solidFill>
                  <a:schemeClr val="bg1"/>
                </a:solidFill>
              </a:rPr>
              <a:t>Calcite-filled flow channel; some “epoxy” present within fracture</a:t>
            </a:r>
            <a:endParaRPr lang="en-SG" sz="1400">
              <a:solidFill>
                <a:schemeClr val="bg1"/>
              </a:solidFill>
            </a:endParaRPr>
          </a:p>
        </p:txBody>
      </p:sp>
      <p:sp>
        <p:nvSpPr>
          <p:cNvPr id="16" name="TextBox 15">
            <a:extLst>
              <a:ext uri="{FF2B5EF4-FFF2-40B4-BE49-F238E27FC236}">
                <a16:creationId xmlns:a16="http://schemas.microsoft.com/office/drawing/2014/main" id="{74F6D7E9-85A1-407B-BFBB-957DC6FD15A1}"/>
              </a:ext>
            </a:extLst>
          </p:cNvPr>
          <p:cNvSpPr txBox="1"/>
          <p:nvPr/>
        </p:nvSpPr>
        <p:spPr>
          <a:xfrm>
            <a:off x="3010620" y="711577"/>
            <a:ext cx="2843347" cy="338554"/>
          </a:xfrm>
          <a:prstGeom prst="rect">
            <a:avLst/>
          </a:prstGeom>
          <a:noFill/>
        </p:spPr>
        <p:txBody>
          <a:bodyPr wrap="square">
            <a:spAutoFit/>
          </a:bodyPr>
          <a:lstStyle/>
          <a:p>
            <a:pPr algn="ctr"/>
            <a:r>
              <a:rPr lang="en-US" sz="1600">
                <a:solidFill>
                  <a:srgbClr val="0070C0"/>
                </a:solidFill>
              </a:rPr>
              <a:t>Micropores in connection</a:t>
            </a:r>
          </a:p>
        </p:txBody>
      </p:sp>
      <p:sp>
        <p:nvSpPr>
          <p:cNvPr id="5" name="Left Brace 4">
            <a:extLst>
              <a:ext uri="{FF2B5EF4-FFF2-40B4-BE49-F238E27FC236}">
                <a16:creationId xmlns:a16="http://schemas.microsoft.com/office/drawing/2014/main" id="{7DC9BB36-4789-46AB-AF52-D2B3114BA52D}"/>
              </a:ext>
            </a:extLst>
          </p:cNvPr>
          <p:cNvSpPr/>
          <p:nvPr/>
        </p:nvSpPr>
        <p:spPr>
          <a:xfrm rot="9485829">
            <a:off x="3702805" y="978978"/>
            <a:ext cx="234988" cy="978090"/>
          </a:xfrm>
          <a:prstGeom prst="leftBrace">
            <a:avLst>
              <a:gd name="adj1" fmla="val 26104"/>
              <a:gd name="adj2" fmla="val 49088"/>
            </a:avLst>
          </a:prstGeom>
          <a:noFill/>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7" name="Straight Arrow Connector 6">
            <a:extLst>
              <a:ext uri="{FF2B5EF4-FFF2-40B4-BE49-F238E27FC236}">
                <a16:creationId xmlns:a16="http://schemas.microsoft.com/office/drawing/2014/main" id="{783FC345-A535-44DE-A9CA-A41FB7BB7DEE}"/>
              </a:ext>
            </a:extLst>
          </p:cNvPr>
          <p:cNvCxnSpPr>
            <a:cxnSpLocks/>
          </p:cNvCxnSpPr>
          <p:nvPr/>
        </p:nvCxnSpPr>
        <p:spPr>
          <a:xfrm flipH="1">
            <a:off x="4037846" y="1013342"/>
            <a:ext cx="64844" cy="387301"/>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AE58D0E-B0B2-4E7E-BEF3-B74101DC61AA}"/>
              </a:ext>
            </a:extLst>
          </p:cNvPr>
          <p:cNvCxnSpPr>
            <a:cxnSpLocks/>
            <a:stCxn id="24" idx="0"/>
          </p:cNvCxnSpPr>
          <p:nvPr/>
        </p:nvCxnSpPr>
        <p:spPr>
          <a:xfrm flipV="1">
            <a:off x="2416684" y="2750789"/>
            <a:ext cx="1112171" cy="950396"/>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79203E5-901C-4CE7-AB92-1B50358F3F57}"/>
              </a:ext>
            </a:extLst>
          </p:cNvPr>
          <p:cNvCxnSpPr>
            <a:cxnSpLocks/>
            <a:stCxn id="22" idx="0"/>
          </p:cNvCxnSpPr>
          <p:nvPr/>
        </p:nvCxnSpPr>
        <p:spPr>
          <a:xfrm flipH="1" flipV="1">
            <a:off x="5373854" y="2854138"/>
            <a:ext cx="1138762" cy="998442"/>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4D21CB-AB75-4A51-9215-D6848FDAE11D}"/>
              </a:ext>
            </a:extLst>
          </p:cNvPr>
          <p:cNvCxnSpPr>
            <a:cxnSpLocks/>
            <a:stCxn id="22" idx="0"/>
          </p:cNvCxnSpPr>
          <p:nvPr/>
        </p:nvCxnSpPr>
        <p:spPr>
          <a:xfrm flipV="1">
            <a:off x="6512616" y="3130060"/>
            <a:ext cx="1137562" cy="722520"/>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38666FF-229D-48D2-ADE7-47378409A7FE}"/>
              </a:ext>
            </a:extLst>
          </p:cNvPr>
          <p:cNvGrpSpPr/>
          <p:nvPr/>
        </p:nvGrpSpPr>
        <p:grpSpPr>
          <a:xfrm>
            <a:off x="2788468" y="4735061"/>
            <a:ext cx="5578264" cy="742857"/>
            <a:chOff x="2746117" y="4584382"/>
            <a:chExt cx="5578264" cy="742857"/>
          </a:xfrm>
        </p:grpSpPr>
        <p:pic>
          <p:nvPicPr>
            <p:cNvPr id="32" name="Picture 31">
              <a:extLst>
                <a:ext uri="{FF2B5EF4-FFF2-40B4-BE49-F238E27FC236}">
                  <a16:creationId xmlns:a16="http://schemas.microsoft.com/office/drawing/2014/main" id="{9CFEF798-A8C9-422E-B162-EEA1A290417C}"/>
                </a:ext>
              </a:extLst>
            </p:cNvPr>
            <p:cNvPicPr>
              <a:picLocks noChangeAspect="1"/>
            </p:cNvPicPr>
            <p:nvPr/>
          </p:nvPicPr>
          <p:blipFill>
            <a:blip r:embed="rId5"/>
            <a:stretch>
              <a:fillRect/>
            </a:stretch>
          </p:blipFill>
          <p:spPr>
            <a:xfrm>
              <a:off x="4572000" y="4584382"/>
              <a:ext cx="3752381" cy="742857"/>
            </a:xfrm>
            <a:prstGeom prst="rect">
              <a:avLst/>
            </a:prstGeom>
          </p:spPr>
        </p:pic>
        <p:cxnSp>
          <p:nvCxnSpPr>
            <p:cNvPr id="6" name="Straight Arrow Connector 5">
              <a:extLst>
                <a:ext uri="{FF2B5EF4-FFF2-40B4-BE49-F238E27FC236}">
                  <a16:creationId xmlns:a16="http://schemas.microsoft.com/office/drawing/2014/main" id="{9BD6EA79-56F3-4106-95BE-89C71FA2351F}"/>
                </a:ext>
              </a:extLst>
            </p:cNvPr>
            <p:cNvCxnSpPr>
              <a:cxnSpLocks/>
              <a:stCxn id="39" idx="1"/>
            </p:cNvCxnSpPr>
            <p:nvPr/>
          </p:nvCxnSpPr>
          <p:spPr>
            <a:xfrm flipH="1">
              <a:off x="2746117" y="5064965"/>
              <a:ext cx="1522658" cy="131241"/>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35" name="Content Placeholder 1">
            <a:extLst>
              <a:ext uri="{FF2B5EF4-FFF2-40B4-BE49-F238E27FC236}">
                <a16:creationId xmlns:a16="http://schemas.microsoft.com/office/drawing/2014/main" id="{4088F1D1-F212-4FD0-8BCB-09E46B0B5AB1}"/>
              </a:ext>
            </a:extLst>
          </p:cNvPr>
          <p:cNvSpPr txBox="1">
            <a:spLocks/>
          </p:cNvSpPr>
          <p:nvPr/>
        </p:nvSpPr>
        <p:spPr>
          <a:xfrm>
            <a:off x="3255461" y="5635669"/>
            <a:ext cx="5404652" cy="632671"/>
          </a:xfrm>
          <a:prstGeom prst="rect">
            <a:avLst/>
          </a:prstGeom>
        </p:spPr>
        <p:txBody>
          <a:bodyPr>
            <a:norm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Tuff is complicated because it is hard to define/ separate macro/meso/micro due to surface roughness</a:t>
            </a:r>
            <a:endParaRPr lang="en-SG"/>
          </a:p>
        </p:txBody>
      </p:sp>
      <p:cxnSp>
        <p:nvCxnSpPr>
          <p:cNvPr id="36" name="Straight Arrow Connector 35">
            <a:extLst>
              <a:ext uri="{FF2B5EF4-FFF2-40B4-BE49-F238E27FC236}">
                <a16:creationId xmlns:a16="http://schemas.microsoft.com/office/drawing/2014/main" id="{63B6E1FB-B088-4DDC-A3BA-0D2098CB4E6B}"/>
              </a:ext>
            </a:extLst>
          </p:cNvPr>
          <p:cNvCxnSpPr>
            <a:cxnSpLocks/>
            <a:stCxn id="22" idx="1"/>
          </p:cNvCxnSpPr>
          <p:nvPr/>
        </p:nvCxnSpPr>
        <p:spPr>
          <a:xfrm flipH="1">
            <a:off x="3113654" y="4114190"/>
            <a:ext cx="1410029" cy="620871"/>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9" name="Left Brace 38">
            <a:extLst>
              <a:ext uri="{FF2B5EF4-FFF2-40B4-BE49-F238E27FC236}">
                <a16:creationId xmlns:a16="http://schemas.microsoft.com/office/drawing/2014/main" id="{E1DA6D59-B442-44BD-982D-40FF265255E1}"/>
              </a:ext>
            </a:extLst>
          </p:cNvPr>
          <p:cNvSpPr/>
          <p:nvPr/>
        </p:nvSpPr>
        <p:spPr>
          <a:xfrm>
            <a:off x="4311126" y="5023845"/>
            <a:ext cx="257960" cy="383597"/>
          </a:xfrm>
          <a:prstGeom prst="leftBrace">
            <a:avLst/>
          </a:prstGeom>
          <a:ln w="95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cxnSp>
        <p:nvCxnSpPr>
          <p:cNvPr id="41" name="Straight Arrow Connector 40">
            <a:extLst>
              <a:ext uri="{FF2B5EF4-FFF2-40B4-BE49-F238E27FC236}">
                <a16:creationId xmlns:a16="http://schemas.microsoft.com/office/drawing/2014/main" id="{9222453D-5C8B-4941-A0CF-2B6C44F6C479}"/>
              </a:ext>
            </a:extLst>
          </p:cNvPr>
          <p:cNvCxnSpPr>
            <a:cxnSpLocks/>
            <a:stCxn id="24" idx="0"/>
          </p:cNvCxnSpPr>
          <p:nvPr/>
        </p:nvCxnSpPr>
        <p:spPr>
          <a:xfrm flipH="1" flipV="1">
            <a:off x="1590870" y="3329141"/>
            <a:ext cx="825814" cy="372044"/>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26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6F976C-2746-4488-A790-922499175C38}"/>
              </a:ext>
            </a:extLst>
          </p:cNvPr>
          <p:cNvSpPr>
            <a:spLocks noGrp="1"/>
          </p:cNvSpPr>
          <p:nvPr>
            <p:ph type="sldNum" sz="quarter" idx="4"/>
          </p:nvPr>
        </p:nvSpPr>
        <p:spPr/>
        <p:txBody>
          <a:bodyPr/>
          <a:lstStyle/>
          <a:p>
            <a:fld id="{14A3106C-58CB-42DB-B4B7-C84BBDA5655D}" type="slidenum">
              <a:rPr lang="en-GB" smtClean="0"/>
              <a:pPr/>
              <a:t>14</a:t>
            </a:fld>
            <a:endParaRPr lang="en-GB"/>
          </a:p>
        </p:txBody>
      </p:sp>
      <p:sp>
        <p:nvSpPr>
          <p:cNvPr id="4" name="Title 3">
            <a:extLst>
              <a:ext uri="{FF2B5EF4-FFF2-40B4-BE49-F238E27FC236}">
                <a16:creationId xmlns:a16="http://schemas.microsoft.com/office/drawing/2014/main" id="{9FEE629D-534F-4A75-8941-1C705BFB3FE6}"/>
              </a:ext>
            </a:extLst>
          </p:cNvPr>
          <p:cNvSpPr>
            <a:spLocks noGrp="1"/>
          </p:cNvSpPr>
          <p:nvPr>
            <p:ph type="title"/>
          </p:nvPr>
        </p:nvSpPr>
        <p:spPr/>
        <p:txBody>
          <a:bodyPr/>
          <a:lstStyle/>
          <a:p>
            <a:r>
              <a:rPr lang="en-US"/>
              <a:t>Top </a:t>
            </a:r>
            <a:r>
              <a:rPr lang="en-US" err="1"/>
              <a:t>Volcanics</a:t>
            </a:r>
            <a:r>
              <a:rPr lang="en-US"/>
              <a:t> @ 1048 </a:t>
            </a:r>
            <a:r>
              <a:rPr lang="en-US" err="1"/>
              <a:t>mTVD</a:t>
            </a:r>
            <a:r>
              <a:rPr lang="en-US"/>
              <a:t> in PI-154 </a:t>
            </a:r>
            <a:endParaRPr lang="en-SG"/>
          </a:p>
        </p:txBody>
      </p:sp>
      <p:pic>
        <p:nvPicPr>
          <p:cNvPr id="6" name="Picture 5">
            <a:extLst>
              <a:ext uri="{FF2B5EF4-FFF2-40B4-BE49-F238E27FC236}">
                <a16:creationId xmlns:a16="http://schemas.microsoft.com/office/drawing/2014/main" id="{D75678CF-5CDE-447C-9616-83E26AD3E93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5400000">
            <a:off x="5734171" y="3664755"/>
            <a:ext cx="2881250" cy="2757492"/>
          </a:xfrm>
          <a:prstGeom prst="rect">
            <a:avLst/>
          </a:prstGeom>
        </p:spPr>
      </p:pic>
      <p:pic>
        <p:nvPicPr>
          <p:cNvPr id="8" name="Picture 7">
            <a:extLst>
              <a:ext uri="{FF2B5EF4-FFF2-40B4-BE49-F238E27FC236}">
                <a16:creationId xmlns:a16="http://schemas.microsoft.com/office/drawing/2014/main" id="{EB20C0DA-5AC1-47C7-9C5B-20BA2260F8FC}"/>
              </a:ext>
            </a:extLst>
          </p:cNvPr>
          <p:cNvPicPr>
            <a:picLocks noChangeAspect="1"/>
          </p:cNvPicPr>
          <p:nvPr/>
        </p:nvPicPr>
        <p:blipFill>
          <a:blip r:embed="rId3"/>
          <a:stretch>
            <a:fillRect/>
          </a:stretch>
        </p:blipFill>
        <p:spPr>
          <a:xfrm rot="5400000">
            <a:off x="5791539" y="859170"/>
            <a:ext cx="2822623" cy="2701383"/>
          </a:xfrm>
          <a:prstGeom prst="rect">
            <a:avLst/>
          </a:prstGeom>
        </p:spPr>
      </p:pic>
      <p:pic>
        <p:nvPicPr>
          <p:cNvPr id="10" name="Picture 9">
            <a:extLst>
              <a:ext uri="{FF2B5EF4-FFF2-40B4-BE49-F238E27FC236}">
                <a16:creationId xmlns:a16="http://schemas.microsoft.com/office/drawing/2014/main" id="{7E5965E0-D6DC-4545-8798-41BC491F8C34}"/>
              </a:ext>
            </a:extLst>
          </p:cNvPr>
          <p:cNvPicPr>
            <a:picLocks noChangeAspect="1"/>
          </p:cNvPicPr>
          <p:nvPr/>
        </p:nvPicPr>
        <p:blipFill rotWithShape="1">
          <a:blip r:embed="rId4"/>
          <a:srcRect l="4827" r="890"/>
          <a:stretch/>
        </p:blipFill>
        <p:spPr>
          <a:xfrm rot="5400000">
            <a:off x="773063" y="770105"/>
            <a:ext cx="3770492" cy="3827382"/>
          </a:xfrm>
          <a:prstGeom prst="rect">
            <a:avLst/>
          </a:prstGeom>
        </p:spPr>
      </p:pic>
      <p:cxnSp>
        <p:nvCxnSpPr>
          <p:cNvPr id="7" name="Straight Arrow Connector 6">
            <a:extLst>
              <a:ext uri="{FF2B5EF4-FFF2-40B4-BE49-F238E27FC236}">
                <a16:creationId xmlns:a16="http://schemas.microsoft.com/office/drawing/2014/main" id="{58098F9F-62C1-4C7D-A16B-6C37876E8476}"/>
              </a:ext>
            </a:extLst>
          </p:cNvPr>
          <p:cNvCxnSpPr>
            <a:cxnSpLocks/>
          </p:cNvCxnSpPr>
          <p:nvPr/>
        </p:nvCxnSpPr>
        <p:spPr>
          <a:xfrm flipH="1">
            <a:off x="4405024" y="2203880"/>
            <a:ext cx="326004" cy="795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396A651-71B4-45D9-8020-D53A6CF61502}"/>
              </a:ext>
            </a:extLst>
          </p:cNvPr>
          <p:cNvSpPr txBox="1"/>
          <p:nvPr/>
        </p:nvSpPr>
        <p:spPr>
          <a:xfrm>
            <a:off x="4663442" y="1848074"/>
            <a:ext cx="1188717" cy="830997"/>
          </a:xfrm>
          <a:prstGeom prst="rect">
            <a:avLst/>
          </a:prstGeom>
          <a:noFill/>
        </p:spPr>
        <p:txBody>
          <a:bodyPr wrap="square">
            <a:spAutoFit/>
          </a:bodyPr>
          <a:lstStyle/>
          <a:p>
            <a:r>
              <a:rPr lang="en-US" sz="1200">
                <a:solidFill>
                  <a:schemeClr val="accent5">
                    <a:lumMod val="75000"/>
                  </a:schemeClr>
                </a:solidFill>
              </a:rPr>
              <a:t>Fragments of albite and polycrystalline quartz </a:t>
            </a:r>
            <a:endParaRPr lang="en-SG" sz="1200"/>
          </a:p>
        </p:txBody>
      </p:sp>
      <p:sp>
        <p:nvSpPr>
          <p:cNvPr id="19" name="TextBox 18">
            <a:extLst>
              <a:ext uri="{FF2B5EF4-FFF2-40B4-BE49-F238E27FC236}">
                <a16:creationId xmlns:a16="http://schemas.microsoft.com/office/drawing/2014/main" id="{957EA7B5-52F3-4DD9-9D81-4A40A13D168E}"/>
              </a:ext>
            </a:extLst>
          </p:cNvPr>
          <p:cNvSpPr txBox="1"/>
          <p:nvPr/>
        </p:nvSpPr>
        <p:spPr>
          <a:xfrm>
            <a:off x="4428111" y="2910141"/>
            <a:ext cx="1367939" cy="461665"/>
          </a:xfrm>
          <a:prstGeom prst="rect">
            <a:avLst/>
          </a:prstGeom>
          <a:noFill/>
        </p:spPr>
        <p:txBody>
          <a:bodyPr wrap="square">
            <a:spAutoFit/>
          </a:bodyPr>
          <a:lstStyle/>
          <a:p>
            <a:r>
              <a:rPr lang="en-US" sz="1200">
                <a:solidFill>
                  <a:schemeClr val="accent5">
                    <a:lumMod val="75000"/>
                  </a:schemeClr>
                </a:solidFill>
              </a:rPr>
              <a:t>Abundant detrital clay matrix</a:t>
            </a:r>
            <a:endParaRPr lang="en-SG" sz="1200"/>
          </a:p>
        </p:txBody>
      </p:sp>
      <p:cxnSp>
        <p:nvCxnSpPr>
          <p:cNvPr id="20" name="Straight Arrow Connector 19">
            <a:extLst>
              <a:ext uri="{FF2B5EF4-FFF2-40B4-BE49-F238E27FC236}">
                <a16:creationId xmlns:a16="http://schemas.microsoft.com/office/drawing/2014/main" id="{35C02910-716F-4EA4-8BD6-1DCDB280A26C}"/>
              </a:ext>
            </a:extLst>
          </p:cNvPr>
          <p:cNvCxnSpPr>
            <a:cxnSpLocks/>
          </p:cNvCxnSpPr>
          <p:nvPr/>
        </p:nvCxnSpPr>
        <p:spPr>
          <a:xfrm flipH="1" flipV="1">
            <a:off x="4325510" y="2409245"/>
            <a:ext cx="337933" cy="5098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D290F8B-9C7C-47B9-A38E-A457158962E2}"/>
              </a:ext>
            </a:extLst>
          </p:cNvPr>
          <p:cNvCxnSpPr>
            <a:cxnSpLocks/>
          </p:cNvCxnSpPr>
          <p:nvPr/>
        </p:nvCxnSpPr>
        <p:spPr>
          <a:xfrm flipV="1">
            <a:off x="1391478" y="1280688"/>
            <a:ext cx="1266831" cy="16915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93C11FB-842E-487D-ABB2-A4C1D77E3FB2}"/>
              </a:ext>
            </a:extLst>
          </p:cNvPr>
          <p:cNvSpPr txBox="1"/>
          <p:nvPr/>
        </p:nvSpPr>
        <p:spPr>
          <a:xfrm>
            <a:off x="22839" y="2972283"/>
            <a:ext cx="1392492" cy="1200329"/>
          </a:xfrm>
          <a:prstGeom prst="rect">
            <a:avLst/>
          </a:prstGeom>
          <a:solidFill>
            <a:srgbClr val="FFFFFF">
              <a:alpha val="54118"/>
            </a:srgbClr>
          </a:solidFill>
        </p:spPr>
        <p:txBody>
          <a:bodyPr wrap="square">
            <a:spAutoFit/>
          </a:bodyPr>
          <a:lstStyle/>
          <a:p>
            <a:r>
              <a:rPr lang="en-US" sz="1200">
                <a:solidFill>
                  <a:schemeClr val="accent5">
                    <a:lumMod val="75000"/>
                  </a:schemeClr>
                </a:solidFill>
              </a:rPr>
              <a:t>Samples 12 – 20 (980 – 1080 m) very broken on the thin sections, possibly very brittle</a:t>
            </a:r>
            <a:endParaRPr lang="en-SG" sz="1200"/>
          </a:p>
        </p:txBody>
      </p:sp>
      <p:sp>
        <p:nvSpPr>
          <p:cNvPr id="28" name="Rectangle 27">
            <a:extLst>
              <a:ext uri="{FF2B5EF4-FFF2-40B4-BE49-F238E27FC236}">
                <a16:creationId xmlns:a16="http://schemas.microsoft.com/office/drawing/2014/main" id="{DB243C56-CC00-47E0-AA07-D445F6C12D0C}"/>
              </a:ext>
            </a:extLst>
          </p:cNvPr>
          <p:cNvSpPr/>
          <p:nvPr/>
        </p:nvSpPr>
        <p:spPr>
          <a:xfrm>
            <a:off x="2117620" y="3803280"/>
            <a:ext cx="1081377" cy="30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PI-154</a:t>
            </a:r>
            <a:endParaRPr lang="en-SG">
              <a:solidFill>
                <a:schemeClr val="tx1"/>
              </a:solidFill>
            </a:endParaRPr>
          </a:p>
        </p:txBody>
      </p:sp>
      <p:pic>
        <p:nvPicPr>
          <p:cNvPr id="31" name="Picture 30">
            <a:extLst>
              <a:ext uri="{FF2B5EF4-FFF2-40B4-BE49-F238E27FC236}">
                <a16:creationId xmlns:a16="http://schemas.microsoft.com/office/drawing/2014/main" id="{5FF7D9E4-FE5B-488C-9A70-9DC348E0B313}"/>
              </a:ext>
            </a:extLst>
          </p:cNvPr>
          <p:cNvPicPr>
            <a:picLocks noChangeAspect="1"/>
          </p:cNvPicPr>
          <p:nvPr/>
        </p:nvPicPr>
        <p:blipFill rotWithShape="1">
          <a:blip r:embed="rId5"/>
          <a:srcRect l="11419" r="12233" b="10757"/>
          <a:stretch/>
        </p:blipFill>
        <p:spPr>
          <a:xfrm>
            <a:off x="118697" y="4655496"/>
            <a:ext cx="2330763" cy="1632359"/>
          </a:xfrm>
          <a:prstGeom prst="rect">
            <a:avLst/>
          </a:prstGeom>
        </p:spPr>
      </p:pic>
      <p:sp>
        <p:nvSpPr>
          <p:cNvPr id="32" name="TextBox 31">
            <a:extLst>
              <a:ext uri="{FF2B5EF4-FFF2-40B4-BE49-F238E27FC236}">
                <a16:creationId xmlns:a16="http://schemas.microsoft.com/office/drawing/2014/main" id="{3C8E7B24-49A6-4084-B43D-85870BA0D63F}"/>
              </a:ext>
            </a:extLst>
          </p:cNvPr>
          <p:cNvSpPr txBox="1"/>
          <p:nvPr/>
        </p:nvSpPr>
        <p:spPr>
          <a:xfrm>
            <a:off x="118697" y="4669936"/>
            <a:ext cx="1035461" cy="211134"/>
          </a:xfrm>
          <a:prstGeom prst="rect">
            <a:avLst/>
          </a:prstGeom>
        </p:spPr>
        <p:txBody>
          <a:bodyPr wrap="square" rtlCol="0">
            <a:normAutofit fontScale="62500" lnSpcReduction="20000"/>
          </a:bodyPr>
          <a:lstStyle/>
          <a:p>
            <a:pPr algn="l"/>
            <a:r>
              <a:rPr lang="en-US" sz="1400">
                <a:solidFill>
                  <a:schemeClr val="bg1"/>
                </a:solidFill>
              </a:rPr>
              <a:t>No. 27 (962 m)</a:t>
            </a:r>
            <a:endParaRPr lang="en-SG" sz="1400">
              <a:solidFill>
                <a:schemeClr val="bg1"/>
              </a:solidFill>
            </a:endParaRPr>
          </a:p>
        </p:txBody>
      </p:sp>
      <p:pic>
        <p:nvPicPr>
          <p:cNvPr id="36" name="Picture 35">
            <a:extLst>
              <a:ext uri="{FF2B5EF4-FFF2-40B4-BE49-F238E27FC236}">
                <a16:creationId xmlns:a16="http://schemas.microsoft.com/office/drawing/2014/main" id="{6F2D16A8-6702-453E-9CA3-DDBE082313F6}"/>
              </a:ext>
            </a:extLst>
          </p:cNvPr>
          <p:cNvPicPr>
            <a:picLocks noChangeAspect="1"/>
          </p:cNvPicPr>
          <p:nvPr/>
        </p:nvPicPr>
        <p:blipFill rotWithShape="1">
          <a:blip r:embed="rId6"/>
          <a:srcRect l="12548" r="12234" b="7265"/>
          <a:stretch/>
        </p:blipFill>
        <p:spPr>
          <a:xfrm>
            <a:off x="2435894" y="4667427"/>
            <a:ext cx="2330763" cy="1721706"/>
          </a:xfrm>
          <a:prstGeom prst="rect">
            <a:avLst/>
          </a:prstGeom>
        </p:spPr>
      </p:pic>
      <p:sp>
        <p:nvSpPr>
          <p:cNvPr id="37" name="TextBox 36">
            <a:extLst>
              <a:ext uri="{FF2B5EF4-FFF2-40B4-BE49-F238E27FC236}">
                <a16:creationId xmlns:a16="http://schemas.microsoft.com/office/drawing/2014/main" id="{C09A6B00-8365-482A-B530-7E15FF77F303}"/>
              </a:ext>
            </a:extLst>
          </p:cNvPr>
          <p:cNvSpPr txBox="1"/>
          <p:nvPr/>
        </p:nvSpPr>
        <p:spPr>
          <a:xfrm>
            <a:off x="2523818" y="4671483"/>
            <a:ext cx="1212735" cy="208705"/>
          </a:xfrm>
          <a:prstGeom prst="rect">
            <a:avLst/>
          </a:prstGeom>
        </p:spPr>
        <p:txBody>
          <a:bodyPr wrap="square" rtlCol="0">
            <a:normAutofit fontScale="62500" lnSpcReduction="20000"/>
          </a:bodyPr>
          <a:lstStyle/>
          <a:p>
            <a:pPr algn="l"/>
            <a:r>
              <a:rPr lang="en-US" sz="1400">
                <a:solidFill>
                  <a:schemeClr val="bg1"/>
                </a:solidFill>
              </a:rPr>
              <a:t>No. 20 (1070 m)</a:t>
            </a:r>
            <a:endParaRPr lang="en-SG" sz="1400">
              <a:solidFill>
                <a:schemeClr val="bg1"/>
              </a:solidFill>
            </a:endParaRPr>
          </a:p>
        </p:txBody>
      </p:sp>
      <p:sp>
        <p:nvSpPr>
          <p:cNvPr id="33" name="Rectangle 32">
            <a:extLst>
              <a:ext uri="{FF2B5EF4-FFF2-40B4-BE49-F238E27FC236}">
                <a16:creationId xmlns:a16="http://schemas.microsoft.com/office/drawing/2014/main" id="{4E5B99D9-BB3B-4386-B6D3-040695478F1F}"/>
              </a:ext>
            </a:extLst>
          </p:cNvPr>
          <p:cNvSpPr/>
          <p:nvPr/>
        </p:nvSpPr>
        <p:spPr>
          <a:xfrm>
            <a:off x="285102" y="6112637"/>
            <a:ext cx="3837653" cy="5665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From Brujo-2: possible representatives of grains closer up</a:t>
            </a:r>
            <a:endParaRPr lang="en-SG" sz="1400">
              <a:solidFill>
                <a:schemeClr val="tx1"/>
              </a:solidFill>
            </a:endParaRPr>
          </a:p>
        </p:txBody>
      </p:sp>
      <p:cxnSp>
        <p:nvCxnSpPr>
          <p:cNvPr id="22" name="Straight Arrow Connector 21">
            <a:extLst>
              <a:ext uri="{FF2B5EF4-FFF2-40B4-BE49-F238E27FC236}">
                <a16:creationId xmlns:a16="http://schemas.microsoft.com/office/drawing/2014/main" id="{931AE123-5D28-41E6-94C2-0FE7158836F0}"/>
              </a:ext>
            </a:extLst>
          </p:cNvPr>
          <p:cNvCxnSpPr>
            <a:cxnSpLocks/>
            <a:stCxn id="23" idx="1"/>
          </p:cNvCxnSpPr>
          <p:nvPr/>
        </p:nvCxnSpPr>
        <p:spPr>
          <a:xfrm flipH="1">
            <a:off x="2117621" y="3919556"/>
            <a:ext cx="2005134" cy="9606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C2C9D60-CA5F-41D0-BDD3-30E7A9C69990}"/>
              </a:ext>
            </a:extLst>
          </p:cNvPr>
          <p:cNvSpPr txBox="1"/>
          <p:nvPr/>
        </p:nvSpPr>
        <p:spPr>
          <a:xfrm>
            <a:off x="4122755" y="3688723"/>
            <a:ext cx="1367939" cy="461665"/>
          </a:xfrm>
          <a:prstGeom prst="rect">
            <a:avLst/>
          </a:prstGeom>
          <a:noFill/>
        </p:spPr>
        <p:txBody>
          <a:bodyPr wrap="square">
            <a:spAutoFit/>
          </a:bodyPr>
          <a:lstStyle/>
          <a:p>
            <a:r>
              <a:rPr lang="en-US" sz="1200">
                <a:solidFill>
                  <a:schemeClr val="accent5">
                    <a:lumMod val="75000"/>
                  </a:schemeClr>
                </a:solidFill>
              </a:rPr>
              <a:t>Connected Microporosity</a:t>
            </a:r>
            <a:endParaRPr lang="en-SG" sz="1200"/>
          </a:p>
        </p:txBody>
      </p:sp>
      <p:cxnSp>
        <p:nvCxnSpPr>
          <p:cNvPr id="25" name="Straight Arrow Connector 24">
            <a:extLst>
              <a:ext uri="{FF2B5EF4-FFF2-40B4-BE49-F238E27FC236}">
                <a16:creationId xmlns:a16="http://schemas.microsoft.com/office/drawing/2014/main" id="{75D9A011-0D2E-436B-8739-E595550D5080}"/>
              </a:ext>
            </a:extLst>
          </p:cNvPr>
          <p:cNvCxnSpPr>
            <a:cxnSpLocks/>
          </p:cNvCxnSpPr>
          <p:nvPr/>
        </p:nvCxnSpPr>
        <p:spPr>
          <a:xfrm flipH="1">
            <a:off x="1415331" y="4505679"/>
            <a:ext cx="3079145" cy="6053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70F29E0-C5A4-4B75-876D-8DBFE83C1A03}"/>
              </a:ext>
            </a:extLst>
          </p:cNvPr>
          <p:cNvSpPr txBox="1"/>
          <p:nvPr/>
        </p:nvSpPr>
        <p:spPr>
          <a:xfrm>
            <a:off x="4484220" y="4193608"/>
            <a:ext cx="1117173" cy="461665"/>
          </a:xfrm>
          <a:prstGeom prst="rect">
            <a:avLst/>
          </a:prstGeom>
          <a:noFill/>
        </p:spPr>
        <p:txBody>
          <a:bodyPr wrap="square">
            <a:spAutoFit/>
          </a:bodyPr>
          <a:lstStyle/>
          <a:p>
            <a:r>
              <a:rPr lang="en-US" sz="1200">
                <a:solidFill>
                  <a:schemeClr val="accent5">
                    <a:lumMod val="75000"/>
                  </a:schemeClr>
                </a:solidFill>
              </a:rPr>
              <a:t>Isolated? Or lost material?</a:t>
            </a:r>
            <a:endParaRPr lang="en-SG" sz="1200"/>
          </a:p>
        </p:txBody>
      </p:sp>
    </p:spTree>
    <p:extLst>
      <p:ext uri="{BB962C8B-B14F-4D97-AF65-F5344CB8AC3E}">
        <p14:creationId xmlns:p14="http://schemas.microsoft.com/office/powerpoint/2010/main" val="3729428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E8BE8E-D4ED-47EB-BF39-905662AFBCF5}"/>
              </a:ext>
            </a:extLst>
          </p:cNvPr>
          <p:cNvSpPr>
            <a:spLocks noGrp="1"/>
          </p:cNvSpPr>
          <p:nvPr>
            <p:ph idx="1"/>
          </p:nvPr>
        </p:nvSpPr>
        <p:spPr>
          <a:xfrm>
            <a:off x="342081" y="5224007"/>
            <a:ext cx="8363204" cy="962108"/>
          </a:xfrm>
        </p:spPr>
        <p:txBody>
          <a:bodyPr/>
          <a:lstStyle/>
          <a:p>
            <a:r>
              <a:rPr lang="en-US"/>
              <a:t>Above the </a:t>
            </a:r>
            <a:r>
              <a:rPr lang="en-US" err="1"/>
              <a:t>Volcanics</a:t>
            </a:r>
            <a:r>
              <a:rPr lang="en-US"/>
              <a:t>, fine grained plagioclase and carbonates</a:t>
            </a:r>
            <a:endParaRPr lang="en-SG">
              <a:highlight>
                <a:srgbClr val="FFFF00"/>
              </a:highlight>
            </a:endParaRPr>
          </a:p>
        </p:txBody>
      </p:sp>
      <p:sp>
        <p:nvSpPr>
          <p:cNvPr id="3" name="Slide Number Placeholder 2">
            <a:extLst>
              <a:ext uri="{FF2B5EF4-FFF2-40B4-BE49-F238E27FC236}">
                <a16:creationId xmlns:a16="http://schemas.microsoft.com/office/drawing/2014/main" id="{B86F976C-2746-4488-A790-922499175C38}"/>
              </a:ext>
            </a:extLst>
          </p:cNvPr>
          <p:cNvSpPr>
            <a:spLocks noGrp="1"/>
          </p:cNvSpPr>
          <p:nvPr>
            <p:ph type="sldNum" sz="quarter" idx="4"/>
          </p:nvPr>
        </p:nvSpPr>
        <p:spPr/>
        <p:txBody>
          <a:bodyPr/>
          <a:lstStyle/>
          <a:p>
            <a:fld id="{14A3106C-58CB-42DB-B4B7-C84BBDA5655D}" type="slidenum">
              <a:rPr lang="en-GB" smtClean="0"/>
              <a:pPr/>
              <a:t>15</a:t>
            </a:fld>
            <a:endParaRPr lang="en-GB"/>
          </a:p>
        </p:txBody>
      </p:sp>
      <p:sp>
        <p:nvSpPr>
          <p:cNvPr id="4" name="Title 3">
            <a:extLst>
              <a:ext uri="{FF2B5EF4-FFF2-40B4-BE49-F238E27FC236}">
                <a16:creationId xmlns:a16="http://schemas.microsoft.com/office/drawing/2014/main" id="{9FEE629D-534F-4A75-8941-1C705BFB3FE6}"/>
              </a:ext>
            </a:extLst>
          </p:cNvPr>
          <p:cNvSpPr>
            <a:spLocks noGrp="1"/>
          </p:cNvSpPr>
          <p:nvPr>
            <p:ph type="title"/>
          </p:nvPr>
        </p:nvSpPr>
        <p:spPr/>
        <p:txBody>
          <a:bodyPr/>
          <a:lstStyle/>
          <a:p>
            <a:r>
              <a:rPr lang="en-US"/>
              <a:t>Above Top </a:t>
            </a:r>
            <a:r>
              <a:rPr lang="en-US" err="1"/>
              <a:t>Efusivos</a:t>
            </a:r>
            <a:r>
              <a:rPr lang="en-US"/>
              <a:t> @ 1048 </a:t>
            </a:r>
            <a:r>
              <a:rPr lang="en-US" err="1"/>
              <a:t>mTVD</a:t>
            </a:r>
            <a:r>
              <a:rPr lang="en-US"/>
              <a:t> in PI-154 </a:t>
            </a:r>
            <a:endParaRPr lang="en-SG"/>
          </a:p>
        </p:txBody>
      </p:sp>
      <p:pic>
        <p:nvPicPr>
          <p:cNvPr id="12" name="Picture 11">
            <a:extLst>
              <a:ext uri="{FF2B5EF4-FFF2-40B4-BE49-F238E27FC236}">
                <a16:creationId xmlns:a16="http://schemas.microsoft.com/office/drawing/2014/main" id="{220E3AC9-B3F5-4E09-9E6A-706D900E79B0}"/>
              </a:ext>
            </a:extLst>
          </p:cNvPr>
          <p:cNvPicPr>
            <a:picLocks noChangeAspect="1"/>
          </p:cNvPicPr>
          <p:nvPr/>
        </p:nvPicPr>
        <p:blipFill rotWithShape="1">
          <a:blip r:embed="rId2"/>
          <a:srcRect t="3171" r="3870" b="574"/>
          <a:stretch/>
        </p:blipFill>
        <p:spPr>
          <a:xfrm rot="5400000">
            <a:off x="591988" y="1401943"/>
            <a:ext cx="3708681" cy="3554057"/>
          </a:xfrm>
          <a:prstGeom prst="rect">
            <a:avLst/>
          </a:prstGeom>
        </p:spPr>
      </p:pic>
      <p:pic>
        <p:nvPicPr>
          <p:cNvPr id="14" name="Picture 13">
            <a:extLst>
              <a:ext uri="{FF2B5EF4-FFF2-40B4-BE49-F238E27FC236}">
                <a16:creationId xmlns:a16="http://schemas.microsoft.com/office/drawing/2014/main" id="{4E4D00E2-57E9-49A9-891C-13EAC6AC31CF}"/>
              </a:ext>
            </a:extLst>
          </p:cNvPr>
          <p:cNvPicPr>
            <a:picLocks noChangeAspect="1"/>
          </p:cNvPicPr>
          <p:nvPr/>
        </p:nvPicPr>
        <p:blipFill rotWithShape="1">
          <a:blip r:embed="rId3"/>
          <a:srcRect l="66" r="66"/>
          <a:stretch/>
        </p:blipFill>
        <p:spPr>
          <a:xfrm rot="5400000">
            <a:off x="4576014" y="1386040"/>
            <a:ext cx="3708682" cy="3554059"/>
          </a:xfrm>
          <a:prstGeom prst="rect">
            <a:avLst/>
          </a:prstGeom>
        </p:spPr>
      </p:pic>
      <p:sp>
        <p:nvSpPr>
          <p:cNvPr id="16" name="TextBox 15">
            <a:extLst>
              <a:ext uri="{FF2B5EF4-FFF2-40B4-BE49-F238E27FC236}">
                <a16:creationId xmlns:a16="http://schemas.microsoft.com/office/drawing/2014/main" id="{71AB0910-D855-40E6-9B53-8B4A6C8932CC}"/>
              </a:ext>
            </a:extLst>
          </p:cNvPr>
          <p:cNvSpPr txBox="1"/>
          <p:nvPr/>
        </p:nvSpPr>
        <p:spPr>
          <a:xfrm>
            <a:off x="1183200" y="969504"/>
            <a:ext cx="2526256" cy="308460"/>
          </a:xfrm>
          <a:prstGeom prst="rect">
            <a:avLst/>
          </a:prstGeom>
        </p:spPr>
        <p:txBody>
          <a:bodyPr wrap="square" rtlCol="0">
            <a:normAutofit/>
          </a:bodyPr>
          <a:lstStyle/>
          <a:p>
            <a:pPr algn="ctr"/>
            <a:r>
              <a:rPr lang="en-US" sz="1300">
                <a:solidFill>
                  <a:schemeClr val="tx1">
                    <a:lumMod val="75000"/>
                    <a:lumOff val="25000"/>
                  </a:schemeClr>
                </a:solidFill>
              </a:rPr>
              <a:t>Fine grained plagioclase (67%)</a:t>
            </a:r>
            <a:endParaRPr lang="en-SG" sz="1300">
              <a:solidFill>
                <a:schemeClr val="tx1">
                  <a:lumMod val="75000"/>
                  <a:lumOff val="25000"/>
                </a:schemeClr>
              </a:solidFill>
            </a:endParaRPr>
          </a:p>
        </p:txBody>
      </p:sp>
      <p:sp>
        <p:nvSpPr>
          <p:cNvPr id="18" name="TextBox 17">
            <a:extLst>
              <a:ext uri="{FF2B5EF4-FFF2-40B4-BE49-F238E27FC236}">
                <a16:creationId xmlns:a16="http://schemas.microsoft.com/office/drawing/2014/main" id="{66198F7C-B345-46C2-9F28-A2394A86701D}"/>
              </a:ext>
            </a:extLst>
          </p:cNvPr>
          <p:cNvSpPr txBox="1"/>
          <p:nvPr/>
        </p:nvSpPr>
        <p:spPr>
          <a:xfrm>
            <a:off x="5434544" y="969504"/>
            <a:ext cx="2526256" cy="308460"/>
          </a:xfrm>
          <a:prstGeom prst="rect">
            <a:avLst/>
          </a:prstGeom>
        </p:spPr>
        <p:txBody>
          <a:bodyPr wrap="square" rtlCol="0">
            <a:normAutofit/>
          </a:bodyPr>
          <a:lstStyle/>
          <a:p>
            <a:pPr algn="ctr"/>
            <a:r>
              <a:rPr lang="en-US" sz="1300">
                <a:solidFill>
                  <a:schemeClr val="tx1">
                    <a:lumMod val="75000"/>
                    <a:lumOff val="25000"/>
                  </a:schemeClr>
                </a:solidFill>
              </a:rPr>
              <a:t>Carbonates (77%)</a:t>
            </a:r>
            <a:endParaRPr lang="en-SG" sz="1300">
              <a:solidFill>
                <a:schemeClr val="tx1">
                  <a:lumMod val="75000"/>
                  <a:lumOff val="25000"/>
                </a:schemeClr>
              </a:solidFill>
            </a:endParaRPr>
          </a:p>
        </p:txBody>
      </p:sp>
    </p:spTree>
    <p:extLst>
      <p:ext uri="{BB962C8B-B14F-4D97-AF65-F5344CB8AC3E}">
        <p14:creationId xmlns:p14="http://schemas.microsoft.com/office/powerpoint/2010/main" val="342926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B5717D-224F-4A86-9B95-3BB0C6FA6520}"/>
              </a:ext>
            </a:extLst>
          </p:cNvPr>
          <p:cNvSpPr>
            <a:spLocks noGrp="1"/>
          </p:cNvSpPr>
          <p:nvPr>
            <p:ph idx="1"/>
          </p:nvPr>
        </p:nvSpPr>
        <p:spPr>
          <a:xfrm>
            <a:off x="4153257" y="921774"/>
            <a:ext cx="4739726" cy="3838233"/>
          </a:xfrm>
        </p:spPr>
        <p:txBody>
          <a:bodyPr>
            <a:normAutofit fontScale="92500" lnSpcReduction="10000"/>
          </a:bodyPr>
          <a:lstStyle/>
          <a:p>
            <a:r>
              <a:rPr lang="en-US"/>
              <a:t>Majority of the tuffs are quartz and feldspar (framework) with clay as the next major component</a:t>
            </a:r>
          </a:p>
          <a:p>
            <a:pPr marL="0" indent="0">
              <a:buNone/>
            </a:pPr>
            <a:r>
              <a:rPr lang="en-US"/>
              <a:t>Average Framework Grains ~61.6%</a:t>
            </a:r>
          </a:p>
          <a:p>
            <a:pPr marL="0" indent="0">
              <a:buNone/>
            </a:pPr>
            <a:r>
              <a:rPr lang="en-US"/>
              <a:t>Average Ductile Components ~24.5%</a:t>
            </a:r>
          </a:p>
          <a:p>
            <a:pPr marL="0" indent="0">
              <a:buNone/>
            </a:pPr>
            <a:r>
              <a:rPr lang="en-US"/>
              <a:t>Average Authigenic Components ~13.9%</a:t>
            </a:r>
          </a:p>
          <a:p>
            <a:r>
              <a:rPr lang="en-US"/>
              <a:t>Supports the assumption that fracking is affecting the ductile components; the cements are mostly within healed fractures</a:t>
            </a:r>
          </a:p>
          <a:p>
            <a:r>
              <a:rPr lang="en-US"/>
              <a:t>Hydrocarbon fluid would be contained in the </a:t>
            </a:r>
            <a:r>
              <a:rPr lang="en-US" err="1"/>
              <a:t>macroporosity</a:t>
            </a:r>
            <a:r>
              <a:rPr lang="en-US"/>
              <a:t> supported by the framework grains</a:t>
            </a:r>
          </a:p>
          <a:p>
            <a:r>
              <a:rPr lang="en-US"/>
              <a:t>Depending on column height, and given the extensive proportion of microporosity, hydrocarbon can potentially fill the micropore space as well</a:t>
            </a:r>
          </a:p>
          <a:p>
            <a:pPr marL="0" indent="0">
              <a:buNone/>
            </a:pPr>
            <a:endParaRPr lang="en-SG"/>
          </a:p>
        </p:txBody>
      </p:sp>
      <p:sp>
        <p:nvSpPr>
          <p:cNvPr id="3" name="Slide Number Placeholder 2">
            <a:extLst>
              <a:ext uri="{FF2B5EF4-FFF2-40B4-BE49-F238E27FC236}">
                <a16:creationId xmlns:a16="http://schemas.microsoft.com/office/drawing/2014/main" id="{E95C0DCB-F50B-4DEB-AD4D-AD2C988263BD}"/>
              </a:ext>
            </a:extLst>
          </p:cNvPr>
          <p:cNvSpPr>
            <a:spLocks noGrp="1"/>
          </p:cNvSpPr>
          <p:nvPr>
            <p:ph type="sldNum" sz="quarter" idx="4"/>
          </p:nvPr>
        </p:nvSpPr>
        <p:spPr/>
        <p:txBody>
          <a:bodyPr/>
          <a:lstStyle/>
          <a:p>
            <a:fld id="{14A3106C-58CB-42DB-B4B7-C84BBDA5655D}" type="slidenum">
              <a:rPr lang="en-GB" smtClean="0"/>
              <a:pPr/>
              <a:t>16</a:t>
            </a:fld>
            <a:endParaRPr lang="en-GB"/>
          </a:p>
        </p:txBody>
      </p:sp>
      <p:sp>
        <p:nvSpPr>
          <p:cNvPr id="4" name="Title 3">
            <a:extLst>
              <a:ext uri="{FF2B5EF4-FFF2-40B4-BE49-F238E27FC236}">
                <a16:creationId xmlns:a16="http://schemas.microsoft.com/office/drawing/2014/main" id="{3298B7C9-F8D9-4E03-B734-6EA426380A3B}"/>
              </a:ext>
            </a:extLst>
          </p:cNvPr>
          <p:cNvSpPr>
            <a:spLocks noGrp="1"/>
          </p:cNvSpPr>
          <p:nvPr>
            <p:ph type="title"/>
          </p:nvPr>
        </p:nvSpPr>
        <p:spPr/>
        <p:txBody>
          <a:bodyPr/>
          <a:lstStyle/>
          <a:p>
            <a:r>
              <a:rPr lang="en-US"/>
              <a:t>XRD Minerology</a:t>
            </a:r>
            <a:endParaRPr lang="en-SG"/>
          </a:p>
        </p:txBody>
      </p:sp>
      <p:pic>
        <p:nvPicPr>
          <p:cNvPr id="5" name="Picture 4">
            <a:extLst>
              <a:ext uri="{FF2B5EF4-FFF2-40B4-BE49-F238E27FC236}">
                <a16:creationId xmlns:a16="http://schemas.microsoft.com/office/drawing/2014/main" id="{F3B844D1-1D65-4F17-BB76-3D8910A255F5}"/>
              </a:ext>
            </a:extLst>
          </p:cNvPr>
          <p:cNvPicPr>
            <a:picLocks noChangeAspect="1"/>
          </p:cNvPicPr>
          <p:nvPr/>
        </p:nvPicPr>
        <p:blipFill rotWithShape="1">
          <a:blip r:embed="rId2"/>
          <a:srcRect l="3173" t="17347" r="3913" b="12401"/>
          <a:stretch/>
        </p:blipFill>
        <p:spPr>
          <a:xfrm>
            <a:off x="565355" y="848365"/>
            <a:ext cx="3452252" cy="3369729"/>
          </a:xfrm>
          <a:prstGeom prst="rect">
            <a:avLst/>
          </a:prstGeom>
        </p:spPr>
      </p:pic>
      <p:pic>
        <p:nvPicPr>
          <p:cNvPr id="7" name="Picture 6">
            <a:extLst>
              <a:ext uri="{FF2B5EF4-FFF2-40B4-BE49-F238E27FC236}">
                <a16:creationId xmlns:a16="http://schemas.microsoft.com/office/drawing/2014/main" id="{FD80801B-FC10-4BB2-B33F-B16F8012F326}"/>
              </a:ext>
            </a:extLst>
          </p:cNvPr>
          <p:cNvPicPr>
            <a:picLocks noChangeAspect="1"/>
          </p:cNvPicPr>
          <p:nvPr/>
        </p:nvPicPr>
        <p:blipFill>
          <a:blip r:embed="rId3"/>
          <a:stretch>
            <a:fillRect/>
          </a:stretch>
        </p:blipFill>
        <p:spPr>
          <a:xfrm>
            <a:off x="561623" y="4343277"/>
            <a:ext cx="3523809" cy="2104762"/>
          </a:xfrm>
          <a:prstGeom prst="rect">
            <a:avLst/>
          </a:prstGeom>
        </p:spPr>
      </p:pic>
      <p:cxnSp>
        <p:nvCxnSpPr>
          <p:cNvPr id="9" name="Straight Arrow Connector 8">
            <a:extLst>
              <a:ext uri="{FF2B5EF4-FFF2-40B4-BE49-F238E27FC236}">
                <a16:creationId xmlns:a16="http://schemas.microsoft.com/office/drawing/2014/main" id="{8C15CC58-400A-4980-B83D-2FEF18428B61}"/>
              </a:ext>
            </a:extLst>
          </p:cNvPr>
          <p:cNvCxnSpPr>
            <a:cxnSpLocks/>
            <a:endCxn id="17" idx="1"/>
          </p:cNvCxnSpPr>
          <p:nvPr/>
        </p:nvCxnSpPr>
        <p:spPr>
          <a:xfrm flipV="1">
            <a:off x="3367043" y="5243590"/>
            <a:ext cx="1350236" cy="220043"/>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5C5718D-4014-4167-B1B4-9F004E6FF546}"/>
              </a:ext>
            </a:extLst>
          </p:cNvPr>
          <p:cNvCxnSpPr>
            <a:cxnSpLocks/>
            <a:endCxn id="13" idx="1"/>
          </p:cNvCxnSpPr>
          <p:nvPr/>
        </p:nvCxnSpPr>
        <p:spPr>
          <a:xfrm>
            <a:off x="3170490" y="5862415"/>
            <a:ext cx="1546789" cy="263754"/>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315E768-B2B3-4E20-A510-7CE7CA5E1BEE}"/>
              </a:ext>
            </a:extLst>
          </p:cNvPr>
          <p:cNvSpPr txBox="1"/>
          <p:nvPr/>
        </p:nvSpPr>
        <p:spPr>
          <a:xfrm>
            <a:off x="4717279" y="5785503"/>
            <a:ext cx="1640793" cy="681332"/>
          </a:xfrm>
          <a:prstGeom prst="rect">
            <a:avLst/>
          </a:prstGeom>
        </p:spPr>
        <p:txBody>
          <a:bodyPr wrap="square" rtlCol="0">
            <a:normAutofit lnSpcReduction="10000"/>
          </a:bodyPr>
          <a:lstStyle/>
          <a:p>
            <a:pPr algn="l"/>
            <a:r>
              <a:rPr lang="en-US" sz="1300">
                <a:solidFill>
                  <a:schemeClr val="tx1">
                    <a:lumMod val="75000"/>
                    <a:lumOff val="25000"/>
                  </a:schemeClr>
                </a:solidFill>
              </a:rPr>
              <a:t>Invaded macropore that is surrounded by microporosity</a:t>
            </a:r>
            <a:endParaRPr lang="en-SG" sz="1300" err="1">
              <a:solidFill>
                <a:schemeClr val="tx1">
                  <a:lumMod val="75000"/>
                  <a:lumOff val="25000"/>
                </a:schemeClr>
              </a:solidFill>
            </a:endParaRPr>
          </a:p>
        </p:txBody>
      </p:sp>
      <p:sp>
        <p:nvSpPr>
          <p:cNvPr id="17" name="TextBox 16">
            <a:extLst>
              <a:ext uri="{FF2B5EF4-FFF2-40B4-BE49-F238E27FC236}">
                <a16:creationId xmlns:a16="http://schemas.microsoft.com/office/drawing/2014/main" id="{217226F3-5C4D-4EB0-A641-B4E6252FF01A}"/>
              </a:ext>
            </a:extLst>
          </p:cNvPr>
          <p:cNvSpPr txBox="1"/>
          <p:nvPr/>
        </p:nvSpPr>
        <p:spPr>
          <a:xfrm>
            <a:off x="4717279" y="4902924"/>
            <a:ext cx="1640793" cy="681332"/>
          </a:xfrm>
          <a:prstGeom prst="rect">
            <a:avLst/>
          </a:prstGeom>
        </p:spPr>
        <p:txBody>
          <a:bodyPr wrap="square" rtlCol="0">
            <a:normAutofit lnSpcReduction="10000"/>
          </a:bodyPr>
          <a:lstStyle/>
          <a:p>
            <a:pPr algn="l"/>
            <a:r>
              <a:rPr lang="en-US" sz="1300">
                <a:solidFill>
                  <a:schemeClr val="tx1">
                    <a:lumMod val="75000"/>
                    <a:lumOff val="25000"/>
                  </a:schemeClr>
                </a:solidFill>
              </a:rPr>
              <a:t>Isolated macropore that is surrounded by microporosity</a:t>
            </a:r>
            <a:endParaRPr lang="en-SG" sz="1300" err="1">
              <a:solidFill>
                <a:schemeClr val="tx1">
                  <a:lumMod val="75000"/>
                  <a:lumOff val="25000"/>
                </a:schemeClr>
              </a:solidFill>
            </a:endParaRPr>
          </a:p>
        </p:txBody>
      </p:sp>
      <p:sp>
        <p:nvSpPr>
          <p:cNvPr id="20" name="TextBox 19">
            <a:extLst>
              <a:ext uri="{FF2B5EF4-FFF2-40B4-BE49-F238E27FC236}">
                <a16:creationId xmlns:a16="http://schemas.microsoft.com/office/drawing/2014/main" id="{3DB6D0DC-A0DD-4E8F-BB09-6D6A05710E39}"/>
              </a:ext>
            </a:extLst>
          </p:cNvPr>
          <p:cNvSpPr txBox="1"/>
          <p:nvPr/>
        </p:nvSpPr>
        <p:spPr>
          <a:xfrm>
            <a:off x="6608299" y="5211769"/>
            <a:ext cx="2066893" cy="914400"/>
          </a:xfrm>
          <a:prstGeom prst="rect">
            <a:avLst/>
          </a:prstGeom>
        </p:spPr>
        <p:txBody>
          <a:bodyPr wrap="square" rtlCol="0">
            <a:normAutofit/>
          </a:bodyPr>
          <a:lstStyle/>
          <a:p>
            <a:pPr algn="ctr"/>
            <a:r>
              <a:rPr lang="en-US" sz="1300">
                <a:solidFill>
                  <a:schemeClr val="tx1">
                    <a:lumMod val="75000"/>
                    <a:lumOff val="25000"/>
                  </a:schemeClr>
                </a:solidFill>
                <a:effectLst>
                  <a:outerShdw blurRad="38100" dist="38100" dir="2700000" algn="tl">
                    <a:srgbClr val="000000">
                      <a:alpha val="43137"/>
                    </a:srgbClr>
                  </a:outerShdw>
                </a:effectLst>
              </a:rPr>
              <a:t>Illustration of the fluid filled pore space within a carbonate microporous sample</a:t>
            </a:r>
            <a:endParaRPr lang="en-SG" sz="1300" err="1">
              <a:solidFill>
                <a:schemeClr val="tx1">
                  <a:lumMod val="75000"/>
                  <a:lumOff val="25000"/>
                </a:schemeClr>
              </a:solidFill>
              <a:effectLst>
                <a:outerShdw blurRad="38100" dist="38100" dir="2700000" algn="tl">
                  <a:srgbClr val="000000">
                    <a:alpha val="43137"/>
                  </a:srgbClr>
                </a:outerShdw>
              </a:effectLst>
            </a:endParaRPr>
          </a:p>
        </p:txBody>
      </p:sp>
      <p:sp>
        <p:nvSpPr>
          <p:cNvPr id="21" name="TextBox 20">
            <a:extLst>
              <a:ext uri="{FF2B5EF4-FFF2-40B4-BE49-F238E27FC236}">
                <a16:creationId xmlns:a16="http://schemas.microsoft.com/office/drawing/2014/main" id="{7798D5F7-EAEA-4A4E-B30C-0A022A3385AC}"/>
              </a:ext>
            </a:extLst>
          </p:cNvPr>
          <p:cNvSpPr txBox="1"/>
          <p:nvPr/>
        </p:nvSpPr>
        <p:spPr>
          <a:xfrm>
            <a:off x="561623" y="6379267"/>
            <a:ext cx="1899565" cy="274276"/>
          </a:xfrm>
          <a:prstGeom prst="rect">
            <a:avLst/>
          </a:prstGeom>
        </p:spPr>
        <p:txBody>
          <a:bodyPr wrap="square" rtlCol="0">
            <a:noAutofit/>
          </a:bodyPr>
          <a:lstStyle/>
          <a:p>
            <a:pPr algn="l"/>
            <a:r>
              <a:rPr lang="en-US" sz="800">
                <a:solidFill>
                  <a:schemeClr val="tx1">
                    <a:lumMod val="75000"/>
                    <a:lumOff val="25000"/>
                  </a:schemeClr>
                </a:solidFill>
              </a:rPr>
              <a:t>Spontaneous Imbibition – Sor ~ 33%</a:t>
            </a:r>
            <a:endParaRPr lang="en-SG" sz="800" err="1">
              <a:solidFill>
                <a:schemeClr val="tx1">
                  <a:lumMod val="75000"/>
                  <a:lumOff val="25000"/>
                </a:schemeClr>
              </a:solidFill>
            </a:endParaRPr>
          </a:p>
        </p:txBody>
      </p:sp>
      <p:sp>
        <p:nvSpPr>
          <p:cNvPr id="22" name="TextBox 21">
            <a:extLst>
              <a:ext uri="{FF2B5EF4-FFF2-40B4-BE49-F238E27FC236}">
                <a16:creationId xmlns:a16="http://schemas.microsoft.com/office/drawing/2014/main" id="{A6A8B705-8EB9-471E-A115-E08BFDFE86F8}"/>
              </a:ext>
            </a:extLst>
          </p:cNvPr>
          <p:cNvSpPr txBox="1"/>
          <p:nvPr/>
        </p:nvSpPr>
        <p:spPr>
          <a:xfrm>
            <a:off x="2401368" y="6406412"/>
            <a:ext cx="1640793" cy="202501"/>
          </a:xfrm>
          <a:prstGeom prst="rect">
            <a:avLst/>
          </a:prstGeom>
        </p:spPr>
        <p:txBody>
          <a:bodyPr wrap="square" rtlCol="0">
            <a:normAutofit fontScale="62500" lnSpcReduction="20000"/>
          </a:bodyPr>
          <a:lstStyle/>
          <a:p>
            <a:pPr algn="l"/>
            <a:r>
              <a:rPr lang="en-US" sz="1300">
                <a:solidFill>
                  <a:schemeClr val="tx1">
                    <a:lumMod val="75000"/>
                    <a:lumOff val="25000"/>
                  </a:schemeClr>
                </a:solidFill>
              </a:rPr>
              <a:t>Forced Imbibition – Sor ~ 18%</a:t>
            </a:r>
            <a:endParaRPr lang="en-SG" sz="1300" err="1">
              <a:solidFill>
                <a:schemeClr val="tx1">
                  <a:lumMod val="75000"/>
                  <a:lumOff val="25000"/>
                </a:schemeClr>
              </a:solidFill>
            </a:endParaRPr>
          </a:p>
        </p:txBody>
      </p:sp>
    </p:spTree>
    <p:extLst>
      <p:ext uri="{BB962C8B-B14F-4D97-AF65-F5344CB8AC3E}">
        <p14:creationId xmlns:p14="http://schemas.microsoft.com/office/powerpoint/2010/main" val="247422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F6390C4-DACD-40A7-BFE2-BCA9548FC4DE}"/>
              </a:ext>
            </a:extLst>
          </p:cNvPr>
          <p:cNvPicPr>
            <a:picLocks noChangeAspect="1"/>
          </p:cNvPicPr>
          <p:nvPr/>
        </p:nvPicPr>
        <p:blipFill>
          <a:blip r:embed="rId2"/>
          <a:stretch>
            <a:fillRect/>
          </a:stretch>
        </p:blipFill>
        <p:spPr>
          <a:xfrm>
            <a:off x="-1" y="859246"/>
            <a:ext cx="3077155" cy="4313822"/>
          </a:xfrm>
          <a:prstGeom prst="rect">
            <a:avLst/>
          </a:prstGeom>
        </p:spPr>
      </p:pic>
      <p:sp>
        <p:nvSpPr>
          <p:cNvPr id="2" name="Content Placeholder 1">
            <a:extLst>
              <a:ext uri="{FF2B5EF4-FFF2-40B4-BE49-F238E27FC236}">
                <a16:creationId xmlns:a16="http://schemas.microsoft.com/office/drawing/2014/main" id="{F701A9E7-782C-4C5F-AF61-5AD30FEBA415}"/>
              </a:ext>
            </a:extLst>
          </p:cNvPr>
          <p:cNvSpPr>
            <a:spLocks noGrp="1"/>
          </p:cNvSpPr>
          <p:nvPr>
            <p:ph idx="1"/>
          </p:nvPr>
        </p:nvSpPr>
        <p:spPr>
          <a:xfrm>
            <a:off x="390398" y="5224007"/>
            <a:ext cx="8363203" cy="1146714"/>
          </a:xfrm>
        </p:spPr>
        <p:txBody>
          <a:bodyPr>
            <a:normAutofit lnSpcReduction="10000"/>
          </a:bodyPr>
          <a:lstStyle/>
          <a:p>
            <a:r>
              <a:rPr lang="en-US"/>
              <a:t>There is fracture anisotropy here and both filled and unfilled fractures are observable</a:t>
            </a:r>
          </a:p>
          <a:p>
            <a:r>
              <a:rPr lang="en-US"/>
              <a:t>In combination with capillary pressure data, fractures do not contribute to volumes but are extremely important for connectivity (most volume is held in interparticle, </a:t>
            </a:r>
            <a:r>
              <a:rPr lang="en-US" err="1"/>
              <a:t>macroporosity</a:t>
            </a:r>
            <a:r>
              <a:rPr lang="en-US"/>
              <a:t> and microporosity)</a:t>
            </a:r>
            <a:endParaRPr lang="en-SG"/>
          </a:p>
        </p:txBody>
      </p:sp>
      <p:sp>
        <p:nvSpPr>
          <p:cNvPr id="3" name="Slide Number Placeholder 2">
            <a:extLst>
              <a:ext uri="{FF2B5EF4-FFF2-40B4-BE49-F238E27FC236}">
                <a16:creationId xmlns:a16="http://schemas.microsoft.com/office/drawing/2014/main" id="{6A6160C2-195D-490C-8858-C22CC5464D1D}"/>
              </a:ext>
            </a:extLst>
          </p:cNvPr>
          <p:cNvSpPr>
            <a:spLocks noGrp="1"/>
          </p:cNvSpPr>
          <p:nvPr>
            <p:ph type="sldNum" sz="quarter" idx="4"/>
          </p:nvPr>
        </p:nvSpPr>
        <p:spPr/>
        <p:txBody>
          <a:bodyPr/>
          <a:lstStyle/>
          <a:p>
            <a:fld id="{14A3106C-58CB-42DB-B4B7-C84BBDA5655D}" type="slidenum">
              <a:rPr lang="en-GB" smtClean="0"/>
              <a:pPr/>
              <a:t>17</a:t>
            </a:fld>
            <a:endParaRPr lang="en-GB"/>
          </a:p>
        </p:txBody>
      </p:sp>
      <p:sp>
        <p:nvSpPr>
          <p:cNvPr id="4" name="Title 3">
            <a:extLst>
              <a:ext uri="{FF2B5EF4-FFF2-40B4-BE49-F238E27FC236}">
                <a16:creationId xmlns:a16="http://schemas.microsoft.com/office/drawing/2014/main" id="{F4EEC3A8-3C33-41DB-83A6-F51837868082}"/>
              </a:ext>
            </a:extLst>
          </p:cNvPr>
          <p:cNvSpPr>
            <a:spLocks noGrp="1"/>
          </p:cNvSpPr>
          <p:nvPr>
            <p:ph type="title"/>
          </p:nvPr>
        </p:nvSpPr>
        <p:spPr/>
        <p:txBody>
          <a:bodyPr/>
          <a:lstStyle/>
          <a:p>
            <a:r>
              <a:rPr lang="en-US"/>
              <a:t>Microfractures and Interparticle Porosity</a:t>
            </a:r>
            <a:endParaRPr lang="en-SG"/>
          </a:p>
        </p:txBody>
      </p:sp>
      <p:pic>
        <p:nvPicPr>
          <p:cNvPr id="6" name="Picture 5">
            <a:extLst>
              <a:ext uri="{FF2B5EF4-FFF2-40B4-BE49-F238E27FC236}">
                <a16:creationId xmlns:a16="http://schemas.microsoft.com/office/drawing/2014/main" id="{184B759E-4435-447E-A73B-E449FDAEE61A}"/>
              </a:ext>
            </a:extLst>
          </p:cNvPr>
          <p:cNvPicPr>
            <a:picLocks noChangeAspect="1"/>
          </p:cNvPicPr>
          <p:nvPr/>
        </p:nvPicPr>
        <p:blipFill>
          <a:blip r:embed="rId3"/>
          <a:stretch>
            <a:fillRect/>
          </a:stretch>
        </p:blipFill>
        <p:spPr>
          <a:xfrm>
            <a:off x="2929707" y="858365"/>
            <a:ext cx="2869376" cy="3944224"/>
          </a:xfrm>
          <a:prstGeom prst="rect">
            <a:avLst/>
          </a:prstGeom>
        </p:spPr>
      </p:pic>
      <p:pic>
        <p:nvPicPr>
          <p:cNvPr id="8" name="Picture 7">
            <a:extLst>
              <a:ext uri="{FF2B5EF4-FFF2-40B4-BE49-F238E27FC236}">
                <a16:creationId xmlns:a16="http://schemas.microsoft.com/office/drawing/2014/main" id="{754DF768-CBAB-4473-AE63-F947A3EAB363}"/>
              </a:ext>
            </a:extLst>
          </p:cNvPr>
          <p:cNvPicPr>
            <a:picLocks noChangeAspect="1"/>
          </p:cNvPicPr>
          <p:nvPr/>
        </p:nvPicPr>
        <p:blipFill>
          <a:blip r:embed="rId4"/>
          <a:stretch>
            <a:fillRect/>
          </a:stretch>
        </p:blipFill>
        <p:spPr>
          <a:xfrm>
            <a:off x="5799083" y="837781"/>
            <a:ext cx="3248284" cy="4240233"/>
          </a:xfrm>
          <a:prstGeom prst="rect">
            <a:avLst/>
          </a:prstGeom>
        </p:spPr>
      </p:pic>
    </p:spTree>
    <p:extLst>
      <p:ext uri="{BB962C8B-B14F-4D97-AF65-F5344CB8AC3E}">
        <p14:creationId xmlns:p14="http://schemas.microsoft.com/office/powerpoint/2010/main" val="179817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0B22190-FF65-4368-BB0B-3FE7B2AC62A8}"/>
              </a:ext>
            </a:extLst>
          </p:cNvPr>
          <p:cNvSpPr>
            <a:spLocks noGrp="1"/>
          </p:cNvSpPr>
          <p:nvPr>
            <p:ph type="sldNum" sz="quarter" idx="4"/>
          </p:nvPr>
        </p:nvSpPr>
        <p:spPr/>
        <p:txBody>
          <a:bodyPr/>
          <a:lstStyle/>
          <a:p>
            <a:fld id="{14A3106C-58CB-42DB-B4B7-C84BBDA5655D}" type="slidenum">
              <a:rPr lang="en-GB" smtClean="0"/>
              <a:pPr/>
              <a:t>18</a:t>
            </a:fld>
            <a:endParaRPr lang="en-GB"/>
          </a:p>
        </p:txBody>
      </p:sp>
      <p:sp>
        <p:nvSpPr>
          <p:cNvPr id="4" name="Title 3">
            <a:extLst>
              <a:ext uri="{FF2B5EF4-FFF2-40B4-BE49-F238E27FC236}">
                <a16:creationId xmlns:a16="http://schemas.microsoft.com/office/drawing/2014/main" id="{AFE4131B-E693-4815-8D5D-1E94C900BDC7}"/>
              </a:ext>
            </a:extLst>
          </p:cNvPr>
          <p:cNvSpPr>
            <a:spLocks noGrp="1"/>
          </p:cNvSpPr>
          <p:nvPr>
            <p:ph type="title"/>
          </p:nvPr>
        </p:nvSpPr>
        <p:spPr/>
        <p:txBody>
          <a:bodyPr/>
          <a:lstStyle/>
          <a:p>
            <a:r>
              <a:rPr lang="en-US"/>
              <a:t>FMI</a:t>
            </a:r>
            <a:endParaRPr lang="en-SG"/>
          </a:p>
        </p:txBody>
      </p:sp>
      <p:pic>
        <p:nvPicPr>
          <p:cNvPr id="7" name="Picture 6">
            <a:extLst>
              <a:ext uri="{FF2B5EF4-FFF2-40B4-BE49-F238E27FC236}">
                <a16:creationId xmlns:a16="http://schemas.microsoft.com/office/drawing/2014/main" id="{FD5ECF2D-BC2E-488E-9FAA-EB8DC3D91763}"/>
              </a:ext>
            </a:extLst>
          </p:cNvPr>
          <p:cNvPicPr>
            <a:picLocks noChangeAspect="1"/>
          </p:cNvPicPr>
          <p:nvPr/>
        </p:nvPicPr>
        <p:blipFill>
          <a:blip r:embed="rId3"/>
          <a:stretch>
            <a:fillRect/>
          </a:stretch>
        </p:blipFill>
        <p:spPr>
          <a:xfrm>
            <a:off x="4852657" y="866530"/>
            <a:ext cx="3852628" cy="5469183"/>
          </a:xfrm>
          <a:prstGeom prst="rect">
            <a:avLst/>
          </a:prstGeom>
        </p:spPr>
      </p:pic>
      <p:pic>
        <p:nvPicPr>
          <p:cNvPr id="9" name="Picture 8">
            <a:extLst>
              <a:ext uri="{FF2B5EF4-FFF2-40B4-BE49-F238E27FC236}">
                <a16:creationId xmlns:a16="http://schemas.microsoft.com/office/drawing/2014/main" id="{B977612B-45CD-4BD2-B183-010A87C0033E}"/>
              </a:ext>
            </a:extLst>
          </p:cNvPr>
          <p:cNvPicPr>
            <a:picLocks noChangeAspect="1"/>
          </p:cNvPicPr>
          <p:nvPr/>
        </p:nvPicPr>
        <p:blipFill>
          <a:blip r:embed="rId4"/>
          <a:stretch>
            <a:fillRect/>
          </a:stretch>
        </p:blipFill>
        <p:spPr>
          <a:xfrm>
            <a:off x="342081" y="784110"/>
            <a:ext cx="3053936" cy="4229782"/>
          </a:xfrm>
          <a:prstGeom prst="rect">
            <a:avLst/>
          </a:prstGeom>
        </p:spPr>
      </p:pic>
      <p:pic>
        <p:nvPicPr>
          <p:cNvPr id="11" name="Picture 10">
            <a:extLst>
              <a:ext uri="{FF2B5EF4-FFF2-40B4-BE49-F238E27FC236}">
                <a16:creationId xmlns:a16="http://schemas.microsoft.com/office/drawing/2014/main" id="{E60E8061-4435-4A87-811A-32ABF9083E16}"/>
              </a:ext>
            </a:extLst>
          </p:cNvPr>
          <p:cNvPicPr>
            <a:picLocks noChangeAspect="1"/>
          </p:cNvPicPr>
          <p:nvPr/>
        </p:nvPicPr>
        <p:blipFill>
          <a:blip r:embed="rId5"/>
          <a:stretch>
            <a:fillRect/>
          </a:stretch>
        </p:blipFill>
        <p:spPr>
          <a:xfrm>
            <a:off x="342081" y="5074001"/>
            <a:ext cx="2599813" cy="1424808"/>
          </a:xfrm>
          <a:prstGeom prst="rect">
            <a:avLst/>
          </a:prstGeom>
        </p:spPr>
      </p:pic>
      <p:sp>
        <p:nvSpPr>
          <p:cNvPr id="2" name="Content Placeholder 1">
            <a:extLst>
              <a:ext uri="{FF2B5EF4-FFF2-40B4-BE49-F238E27FC236}">
                <a16:creationId xmlns:a16="http://schemas.microsoft.com/office/drawing/2014/main" id="{714DF9E5-6FE2-4D34-A6E7-0739FB69547F}"/>
              </a:ext>
            </a:extLst>
          </p:cNvPr>
          <p:cNvSpPr>
            <a:spLocks noGrp="1"/>
          </p:cNvSpPr>
          <p:nvPr>
            <p:ph idx="1"/>
          </p:nvPr>
        </p:nvSpPr>
        <p:spPr>
          <a:xfrm>
            <a:off x="1738853" y="1082646"/>
            <a:ext cx="2620433" cy="840885"/>
          </a:xfrm>
        </p:spPr>
        <p:txBody>
          <a:bodyPr>
            <a:normAutofit/>
          </a:bodyPr>
          <a:lstStyle/>
          <a:p>
            <a:r>
              <a:rPr lang="en-US"/>
              <a:t>Source: </a:t>
            </a:r>
            <a:r>
              <a:rPr lang="es-ES"/>
              <a:t>Caracterización del reservorio yac pina 1998.pdf</a:t>
            </a:r>
            <a:endParaRPr lang="en-SG"/>
          </a:p>
        </p:txBody>
      </p:sp>
      <p:cxnSp>
        <p:nvCxnSpPr>
          <p:cNvPr id="8" name="Straight Arrow Connector 7">
            <a:extLst>
              <a:ext uri="{FF2B5EF4-FFF2-40B4-BE49-F238E27FC236}">
                <a16:creationId xmlns:a16="http://schemas.microsoft.com/office/drawing/2014/main" id="{D4061F5C-4791-4D0B-B92C-F0DCABF62ED5}"/>
              </a:ext>
            </a:extLst>
          </p:cNvPr>
          <p:cNvCxnSpPr>
            <a:cxnSpLocks/>
            <a:endCxn id="10" idx="3"/>
          </p:cNvCxnSpPr>
          <p:nvPr/>
        </p:nvCxnSpPr>
        <p:spPr>
          <a:xfrm flipH="1" flipV="1">
            <a:off x="4479636" y="5716066"/>
            <a:ext cx="1801092" cy="102844"/>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54A494D-2BB3-4EBA-8522-0166FC1FDA77}"/>
              </a:ext>
            </a:extLst>
          </p:cNvPr>
          <p:cNvSpPr txBox="1"/>
          <p:nvPr/>
        </p:nvSpPr>
        <p:spPr>
          <a:xfrm>
            <a:off x="3289955" y="5061411"/>
            <a:ext cx="1189681" cy="1309309"/>
          </a:xfrm>
          <a:prstGeom prst="rect">
            <a:avLst/>
          </a:prstGeom>
        </p:spPr>
        <p:txBody>
          <a:bodyPr wrap="square" rtlCol="0">
            <a:normAutofit/>
          </a:bodyPr>
          <a:lstStyle/>
          <a:p>
            <a:pPr algn="ctr"/>
            <a:r>
              <a:rPr lang="en-US" sz="1300">
                <a:solidFill>
                  <a:schemeClr val="tx1">
                    <a:lumMod val="75000"/>
                    <a:lumOff val="25000"/>
                  </a:schemeClr>
                </a:solidFill>
              </a:rPr>
              <a:t>High resistive features; sinusoid – cement filled fractures</a:t>
            </a:r>
            <a:endParaRPr lang="en-SG" sz="1300" err="1">
              <a:solidFill>
                <a:schemeClr val="tx1">
                  <a:lumMod val="75000"/>
                  <a:lumOff val="25000"/>
                </a:schemeClr>
              </a:solidFill>
            </a:endParaRPr>
          </a:p>
        </p:txBody>
      </p:sp>
      <p:cxnSp>
        <p:nvCxnSpPr>
          <p:cNvPr id="16" name="Straight Arrow Connector 15">
            <a:extLst>
              <a:ext uri="{FF2B5EF4-FFF2-40B4-BE49-F238E27FC236}">
                <a16:creationId xmlns:a16="http://schemas.microsoft.com/office/drawing/2014/main" id="{4B9C6754-BB2D-4371-A289-75AD598612E7}"/>
              </a:ext>
            </a:extLst>
          </p:cNvPr>
          <p:cNvCxnSpPr>
            <a:cxnSpLocks/>
            <a:endCxn id="19" idx="3"/>
          </p:cNvCxnSpPr>
          <p:nvPr/>
        </p:nvCxnSpPr>
        <p:spPr>
          <a:xfrm flipH="1" flipV="1">
            <a:off x="4602184" y="4255919"/>
            <a:ext cx="1525240" cy="1033404"/>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7892D80-452C-483C-810D-652471CDD424}"/>
              </a:ext>
            </a:extLst>
          </p:cNvPr>
          <p:cNvSpPr txBox="1"/>
          <p:nvPr/>
        </p:nvSpPr>
        <p:spPr>
          <a:xfrm>
            <a:off x="3412503" y="3601264"/>
            <a:ext cx="1189681" cy="1309309"/>
          </a:xfrm>
          <a:prstGeom prst="rect">
            <a:avLst/>
          </a:prstGeom>
        </p:spPr>
        <p:txBody>
          <a:bodyPr wrap="square" rtlCol="0">
            <a:normAutofit/>
          </a:bodyPr>
          <a:lstStyle/>
          <a:p>
            <a:pPr algn="ctr"/>
            <a:r>
              <a:rPr lang="en-US" sz="1300">
                <a:solidFill>
                  <a:schemeClr val="tx1">
                    <a:lumMod val="75000"/>
                    <a:lumOff val="25000"/>
                  </a:schemeClr>
                </a:solidFill>
              </a:rPr>
              <a:t>Induced Fractures (fractures are filled with conductive drilling fluid)</a:t>
            </a:r>
            <a:endParaRPr lang="en-SG" sz="1300" err="1">
              <a:solidFill>
                <a:schemeClr val="tx1">
                  <a:lumMod val="75000"/>
                  <a:lumOff val="25000"/>
                </a:schemeClr>
              </a:solidFill>
            </a:endParaRPr>
          </a:p>
        </p:txBody>
      </p:sp>
      <p:cxnSp>
        <p:nvCxnSpPr>
          <p:cNvPr id="21" name="Straight Arrow Connector 20">
            <a:extLst>
              <a:ext uri="{FF2B5EF4-FFF2-40B4-BE49-F238E27FC236}">
                <a16:creationId xmlns:a16="http://schemas.microsoft.com/office/drawing/2014/main" id="{CA4C5204-AB87-4692-9534-1081164D8A98}"/>
              </a:ext>
            </a:extLst>
          </p:cNvPr>
          <p:cNvCxnSpPr>
            <a:cxnSpLocks/>
            <a:endCxn id="19" idx="3"/>
          </p:cNvCxnSpPr>
          <p:nvPr/>
        </p:nvCxnSpPr>
        <p:spPr>
          <a:xfrm flipH="1" flipV="1">
            <a:off x="4602184" y="4255919"/>
            <a:ext cx="1775714" cy="792608"/>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69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3E2F-0856-40D5-A6C9-76607C63BD5D}"/>
              </a:ext>
            </a:extLst>
          </p:cNvPr>
          <p:cNvSpPr>
            <a:spLocks noGrp="1"/>
          </p:cNvSpPr>
          <p:nvPr>
            <p:ph type="title"/>
          </p:nvPr>
        </p:nvSpPr>
        <p:spPr/>
        <p:txBody>
          <a:bodyPr/>
          <a:lstStyle/>
          <a:p>
            <a:r>
              <a:rPr lang="en-US"/>
              <a:t>Log Interpretation</a:t>
            </a:r>
            <a:endParaRPr lang="en-SG"/>
          </a:p>
        </p:txBody>
      </p:sp>
      <p:sp>
        <p:nvSpPr>
          <p:cNvPr id="3" name="Text Placeholder 2">
            <a:extLst>
              <a:ext uri="{FF2B5EF4-FFF2-40B4-BE49-F238E27FC236}">
                <a16:creationId xmlns:a16="http://schemas.microsoft.com/office/drawing/2014/main" id="{358F6CEC-75F8-4BA4-ACE3-EBDE2FD25A95}"/>
              </a:ext>
            </a:extLst>
          </p:cNvPr>
          <p:cNvSpPr>
            <a:spLocks noGrp="1"/>
          </p:cNvSpPr>
          <p:nvPr>
            <p:ph type="body" sz="quarter" idx="13"/>
          </p:nvPr>
        </p:nvSpPr>
        <p:spPr/>
        <p:txBody>
          <a:bodyPr/>
          <a:lstStyle/>
          <a:p>
            <a:endParaRPr lang="en-SG"/>
          </a:p>
        </p:txBody>
      </p:sp>
    </p:spTree>
    <p:extLst>
      <p:ext uri="{BB962C8B-B14F-4D97-AF65-F5344CB8AC3E}">
        <p14:creationId xmlns:p14="http://schemas.microsoft.com/office/powerpoint/2010/main" val="69272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EC6834B-125D-4FEE-89D3-CA0E93286679}"/>
              </a:ext>
            </a:extLst>
          </p:cNvPr>
          <p:cNvSpPr>
            <a:spLocks noGrp="1"/>
          </p:cNvSpPr>
          <p:nvPr>
            <p:ph type="title"/>
          </p:nvPr>
        </p:nvSpPr>
        <p:spPr/>
        <p:txBody>
          <a:bodyPr/>
          <a:lstStyle/>
          <a:p>
            <a:r>
              <a:rPr lang="en-GB"/>
              <a:t>Disclaimer</a:t>
            </a:r>
          </a:p>
        </p:txBody>
      </p:sp>
      <p:sp>
        <p:nvSpPr>
          <p:cNvPr id="8" name="Content Placeholder 7">
            <a:extLst>
              <a:ext uri="{FF2B5EF4-FFF2-40B4-BE49-F238E27FC236}">
                <a16:creationId xmlns:a16="http://schemas.microsoft.com/office/drawing/2014/main" id="{0992EAEB-DE71-47DB-9585-23D22E9D1BBE}"/>
              </a:ext>
            </a:extLst>
          </p:cNvPr>
          <p:cNvSpPr>
            <a:spLocks noGrp="1"/>
          </p:cNvSpPr>
          <p:nvPr>
            <p:ph idx="4294967295"/>
          </p:nvPr>
        </p:nvSpPr>
        <p:spPr>
          <a:xfrm>
            <a:off x="342080" y="1022468"/>
            <a:ext cx="8338370" cy="5505502"/>
          </a:xfrm>
          <a:prstGeom prst="rect">
            <a:avLst/>
          </a:prstGeom>
        </p:spPr>
        <p:txBody>
          <a:bodyPr>
            <a:noAutofit/>
          </a:bodyPr>
          <a:lstStyle/>
          <a:p>
            <a:pPr marL="0" indent="0">
              <a:lnSpc>
                <a:spcPct val="110000"/>
              </a:lnSpc>
              <a:buNone/>
            </a:pPr>
            <a:r>
              <a:rPr lang="en-GB" sz="1050" b="0">
                <a:solidFill>
                  <a:schemeClr val="tx1">
                    <a:lumMod val="75000"/>
                    <a:lumOff val="25000"/>
                  </a:schemeClr>
                </a:solidFill>
              </a:rPr>
              <a:t>ERC Equipoise Ltd (“ERCE”) has made every effort to ensure that the interpretations, conclusions and recommendations set out in this presentation are accurate and reliable in accordance with good industry practice. ERCE does not, however, guarantee the correctness of any such interpretations and shall not be liable or responsible for any loss, costs, damages or expenses incurred or sustained by anyone resulting from any interpretation or recommendation made by any of its officers, agents or employees. </a:t>
            </a:r>
          </a:p>
          <a:p>
            <a:pPr marL="0" indent="0">
              <a:lnSpc>
                <a:spcPct val="110000"/>
              </a:lnSpc>
              <a:buNone/>
            </a:pPr>
            <a:r>
              <a:rPr lang="en-GB" sz="1050" b="0">
                <a:solidFill>
                  <a:schemeClr val="tx1">
                    <a:lumMod val="75000"/>
                    <a:lumOff val="25000"/>
                  </a:schemeClr>
                </a:solidFill>
              </a:rPr>
              <a:t>This presentation is produced solely for the benefit of and on the instructions of ERCE’s client to whom it is presented, and not for the benefit of any third party.  Any third party to whom the client discloses or makes available this presentation shall not be entitled to rely on it or any part of it.</a:t>
            </a:r>
          </a:p>
          <a:p>
            <a:pPr marL="0" indent="0">
              <a:lnSpc>
                <a:spcPct val="110000"/>
              </a:lnSpc>
              <a:buNone/>
            </a:pPr>
            <a:r>
              <a:rPr lang="en-GB" sz="1050" b="0">
                <a:solidFill>
                  <a:schemeClr val="tx1">
                    <a:lumMod val="75000"/>
                    <a:lumOff val="25000"/>
                  </a:schemeClr>
                </a:solidFill>
              </a:rPr>
              <a:t>All estimates of reserves and resources in this presentation are provisional and subject to change. The client agrees to ensure that any publication or use of this presentation which makes reference to ERCE shall be published or quoted in its entirety and the client shall not publish or use extracts of this presentation or any edited or amended version of this presentation, without the prior written consent of ERCE.</a:t>
            </a:r>
          </a:p>
          <a:p>
            <a:pPr marL="0" indent="0">
              <a:lnSpc>
                <a:spcPct val="110000"/>
              </a:lnSpc>
              <a:buNone/>
            </a:pPr>
            <a:r>
              <a:rPr lang="en-GB" sz="1050" b="0">
                <a:solidFill>
                  <a:schemeClr val="tx1">
                    <a:lumMod val="75000"/>
                    <a:lumOff val="25000"/>
                  </a:schemeClr>
                </a:solidFill>
              </a:rPr>
              <a:t>In the case that any part of this presentation is delivered in digital format, ERCE does not accept any responsibility for edits carried out by the client or any third party or otherwise after such material has been sent by ERCE to the client.</a:t>
            </a:r>
          </a:p>
          <a:p>
            <a:pPr marL="0" indent="0">
              <a:lnSpc>
                <a:spcPct val="110000"/>
              </a:lnSpc>
              <a:buNone/>
            </a:pPr>
            <a:r>
              <a:rPr lang="en-GB" sz="1050" b="0">
                <a:solidFill>
                  <a:schemeClr val="tx1">
                    <a:lumMod val="75000"/>
                    <a:lumOff val="25000"/>
                  </a:schemeClr>
                </a:solidFill>
              </a:rPr>
              <a:t>ERCE has used standard petroleum evaluation techniques in the preparation of this report. These techniques combine geophysical and geological knowledge with assessments of porosity and permeability distributions, fluid characteristics and reservoir pressure. There is uncertainty in the measurement and interpretation of basic data. ERCE has estimated the degree of this uncertainty and determined the range of petroleum initially in place and recoverable hydrocarbons. Our methodology adheres to the guidelines of the SPE PRMS, unless specifically instructed to do otherwise. The accuracy of estimates of volumes of oil and gas and production forecasts is a function of the quality and quantity of available data and of engineering interpretation and judgment. While estimates of Reserves and production forecasts, Contingent Resources and Prospective Resources presented herein are considered reasonable, these estimates should be accepted with the understanding that reservoir performance subsequent to the date of the estimate may justify revision, either upward or downward. In the estimation of future cash flows, ERCE has relied upon oil prices and contract terms assumed and provided by the client, which may not reflect future signed contract values. There is no guarantee that actual economic parameters will match the assumed values. The net present value (NPV) calculations presented in this report simply represent discounted future cash flow values. Though NPVs form an integral part of the fair market value estimations, without consideration for other economic criteria they are not to be construed as ERCE’s opinion of fair market value.</a:t>
            </a:r>
          </a:p>
          <a:p>
            <a:pPr marL="0" indent="0">
              <a:lnSpc>
                <a:spcPct val="110000"/>
              </a:lnSpc>
              <a:buNone/>
            </a:pPr>
            <a:endParaRPr lang="en-GB" sz="1050" b="0">
              <a:solidFill>
                <a:schemeClr val="tx1">
                  <a:lumMod val="75000"/>
                  <a:lumOff val="25000"/>
                </a:schemeClr>
              </a:solidFill>
            </a:endParaRPr>
          </a:p>
        </p:txBody>
      </p:sp>
    </p:spTree>
    <p:extLst>
      <p:ext uri="{BB962C8B-B14F-4D97-AF65-F5344CB8AC3E}">
        <p14:creationId xmlns:p14="http://schemas.microsoft.com/office/powerpoint/2010/main" val="265833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5B57C7-6D61-4B33-8FE0-BF19D241C5DC}"/>
              </a:ext>
            </a:extLst>
          </p:cNvPr>
          <p:cNvSpPr>
            <a:spLocks noGrp="1"/>
          </p:cNvSpPr>
          <p:nvPr>
            <p:ph idx="1"/>
          </p:nvPr>
        </p:nvSpPr>
        <p:spPr>
          <a:xfrm>
            <a:off x="447675" y="956081"/>
            <a:ext cx="4347857" cy="5723100"/>
          </a:xfrm>
        </p:spPr>
        <p:txBody>
          <a:bodyPr>
            <a:normAutofit fontScale="85000" lnSpcReduction="20000"/>
          </a:bodyPr>
          <a:lstStyle/>
          <a:p>
            <a:r>
              <a:rPr lang="en-US"/>
              <a:t>Petrophysical study of 82 wells. Integration with core.</a:t>
            </a:r>
          </a:p>
          <a:p>
            <a:r>
              <a:rPr lang="en-US"/>
              <a:t>Main challenges</a:t>
            </a:r>
          </a:p>
          <a:p>
            <a:pPr lvl="1"/>
            <a:r>
              <a:rPr lang="en-US"/>
              <a:t>Logs are of various vintages and are inconsistent in terms of naming and type of logs</a:t>
            </a:r>
          </a:p>
          <a:p>
            <a:pPr lvl="1"/>
            <a:r>
              <a:rPr lang="en-US"/>
              <a:t>Many of the logs have no dynamic range, making interpretation very difficult (e.g. NEAR, GR)</a:t>
            </a:r>
          </a:p>
          <a:p>
            <a:pPr lvl="1"/>
            <a:r>
              <a:rPr lang="en-US"/>
              <a:t>Numerous logs are missing, some are truncated, and this increases the uncertainty (GR, CALI, RESDEEP, FAR, PHIN)</a:t>
            </a:r>
          </a:p>
          <a:p>
            <a:pPr lvl="1"/>
            <a:r>
              <a:rPr lang="en-US"/>
              <a:t>There is drift in the SP making it difficult to define a baseline; additionally, since this is tuffaceous formation, it is hard to define a sand-shale boundary. SP deflections are difficult to define because of macro-meso-micro porosity</a:t>
            </a:r>
          </a:p>
          <a:p>
            <a:pPr lvl="1"/>
            <a:r>
              <a:rPr lang="en-US"/>
              <a:t>There are some unusual curve names and unclear units that necessitate the use of assumptions e.g. M </a:t>
            </a:r>
            <a:r>
              <a:rPr lang="en-US">
                <a:sym typeface="Wingdings" panose="05000000000000000000" pitchFamily="2" charset="2"/>
              </a:rPr>
              <a:t> PHIN</a:t>
            </a:r>
          </a:p>
          <a:p>
            <a:pPr lvl="1"/>
            <a:r>
              <a:rPr lang="en-US">
                <a:sym typeface="Wingdings" panose="05000000000000000000" pitchFamily="2" charset="2"/>
              </a:rPr>
              <a:t>There was differing vintages of neutron logs</a:t>
            </a:r>
          </a:p>
          <a:p>
            <a:pPr lvl="2"/>
            <a:r>
              <a:rPr lang="en-US">
                <a:sym typeface="Wingdings" panose="05000000000000000000" pitchFamily="2" charset="2"/>
              </a:rPr>
              <a:t>FAR, NEAR, PHIN, NPHI</a:t>
            </a:r>
          </a:p>
          <a:p>
            <a:pPr lvl="1"/>
            <a:r>
              <a:rPr lang="en-US">
                <a:sym typeface="Wingdings" panose="05000000000000000000" pitchFamily="2" charset="2"/>
              </a:rPr>
              <a:t>Resistivity widely swings from &lt;10 ohmm to 100 ohmm, yet oil was produced in said wells</a:t>
            </a:r>
          </a:p>
          <a:p>
            <a:pPr lvl="1"/>
            <a:endParaRPr lang="en-US">
              <a:sym typeface="Wingdings" panose="05000000000000000000" pitchFamily="2" charset="2"/>
            </a:endParaRPr>
          </a:p>
          <a:p>
            <a:r>
              <a:rPr lang="en-US">
                <a:sym typeface="Wingdings" panose="05000000000000000000" pitchFamily="2" charset="2"/>
              </a:rPr>
              <a:t>ERCE has developed 2 models based on the available data – no “one size fits” all solution</a:t>
            </a:r>
          </a:p>
          <a:p>
            <a:pPr lvl="1"/>
            <a:r>
              <a:rPr lang="en-US">
                <a:sym typeface="Wingdings" panose="05000000000000000000" pitchFamily="2" charset="2"/>
              </a:rPr>
              <a:t>For wells that are missing PHIN, ERCE uses the near and far detector to evaluate the porosity and saturation using min-max scaling</a:t>
            </a:r>
          </a:p>
          <a:p>
            <a:pPr lvl="1"/>
            <a:r>
              <a:rPr lang="en-US">
                <a:sym typeface="Wingdings" panose="05000000000000000000" pitchFamily="2" charset="2"/>
              </a:rPr>
              <a:t>For wells that have PHIN, ERCE scales the count and than uses a similar min-max scaling approach</a:t>
            </a:r>
          </a:p>
          <a:p>
            <a:pPr lvl="1"/>
            <a:r>
              <a:rPr lang="en-US">
                <a:sym typeface="Wingdings" panose="05000000000000000000" pitchFamily="2" charset="2"/>
              </a:rPr>
              <a:t>Ideally, if done properly, both will yield consistent results</a:t>
            </a:r>
            <a:endParaRPr lang="en-SG"/>
          </a:p>
        </p:txBody>
      </p:sp>
      <p:sp>
        <p:nvSpPr>
          <p:cNvPr id="3" name="Slide Number Placeholder 2">
            <a:extLst>
              <a:ext uri="{FF2B5EF4-FFF2-40B4-BE49-F238E27FC236}">
                <a16:creationId xmlns:a16="http://schemas.microsoft.com/office/drawing/2014/main" id="{7F5A6250-6431-4A14-AA78-BE9E193ADE10}"/>
              </a:ext>
            </a:extLst>
          </p:cNvPr>
          <p:cNvSpPr>
            <a:spLocks noGrp="1"/>
          </p:cNvSpPr>
          <p:nvPr>
            <p:ph type="sldNum" sz="quarter" idx="4"/>
          </p:nvPr>
        </p:nvSpPr>
        <p:spPr/>
        <p:txBody>
          <a:bodyPr/>
          <a:lstStyle/>
          <a:p>
            <a:fld id="{14A3106C-58CB-42DB-B4B7-C84BBDA5655D}" type="slidenum">
              <a:rPr lang="en-GB" smtClean="0"/>
              <a:pPr/>
              <a:t>20</a:t>
            </a:fld>
            <a:endParaRPr lang="en-GB"/>
          </a:p>
        </p:txBody>
      </p:sp>
      <p:sp>
        <p:nvSpPr>
          <p:cNvPr id="4" name="Title 3">
            <a:extLst>
              <a:ext uri="{FF2B5EF4-FFF2-40B4-BE49-F238E27FC236}">
                <a16:creationId xmlns:a16="http://schemas.microsoft.com/office/drawing/2014/main" id="{46C6A941-5C5E-4515-B83A-812300907C06}"/>
              </a:ext>
            </a:extLst>
          </p:cNvPr>
          <p:cNvSpPr>
            <a:spLocks noGrp="1"/>
          </p:cNvSpPr>
          <p:nvPr>
            <p:ph type="title"/>
          </p:nvPr>
        </p:nvSpPr>
        <p:spPr/>
        <p:txBody>
          <a:bodyPr/>
          <a:lstStyle/>
          <a:p>
            <a:r>
              <a:rPr lang="en-US"/>
              <a:t>Phase 2</a:t>
            </a:r>
            <a:endParaRPr lang="en-SG"/>
          </a:p>
        </p:txBody>
      </p:sp>
      <p:sp>
        <p:nvSpPr>
          <p:cNvPr id="7" name="TextBox 6">
            <a:extLst>
              <a:ext uri="{FF2B5EF4-FFF2-40B4-BE49-F238E27FC236}">
                <a16:creationId xmlns:a16="http://schemas.microsoft.com/office/drawing/2014/main" id="{A672C9AE-A3A8-4DF9-86B6-E2046AB1F689}"/>
              </a:ext>
            </a:extLst>
          </p:cNvPr>
          <p:cNvSpPr txBox="1"/>
          <p:nvPr/>
        </p:nvSpPr>
        <p:spPr>
          <a:xfrm>
            <a:off x="5960747" y="804403"/>
            <a:ext cx="1699491" cy="241126"/>
          </a:xfrm>
          <a:prstGeom prst="rect">
            <a:avLst/>
          </a:prstGeom>
        </p:spPr>
        <p:txBody>
          <a:bodyPr wrap="none" rtlCol="0">
            <a:normAutofit fontScale="92500" lnSpcReduction="20000"/>
          </a:bodyPr>
          <a:lstStyle/>
          <a:p>
            <a:pPr algn="l"/>
            <a:r>
              <a:rPr lang="en-US" sz="1300">
                <a:solidFill>
                  <a:schemeClr val="tx1">
                    <a:lumMod val="75000"/>
                    <a:lumOff val="25000"/>
                  </a:schemeClr>
                </a:solidFill>
              </a:rPr>
              <a:t>PI-119: Np~93.8 </a:t>
            </a:r>
            <a:r>
              <a:rPr lang="en-US" sz="1300" err="1">
                <a:solidFill>
                  <a:schemeClr val="tx1">
                    <a:lumMod val="75000"/>
                    <a:lumOff val="25000"/>
                  </a:schemeClr>
                </a:solidFill>
              </a:rPr>
              <a:t>Mstb</a:t>
            </a:r>
            <a:endParaRPr lang="en-SG" sz="1300" err="1">
              <a:solidFill>
                <a:schemeClr val="tx1">
                  <a:lumMod val="75000"/>
                  <a:lumOff val="25000"/>
                </a:schemeClr>
              </a:solidFill>
            </a:endParaRPr>
          </a:p>
        </p:txBody>
      </p:sp>
      <p:pic>
        <p:nvPicPr>
          <p:cNvPr id="11" name="Picture 10">
            <a:extLst>
              <a:ext uri="{FF2B5EF4-FFF2-40B4-BE49-F238E27FC236}">
                <a16:creationId xmlns:a16="http://schemas.microsoft.com/office/drawing/2014/main" id="{B0171987-B6D0-45D3-89EE-20257E8DEC72}"/>
              </a:ext>
            </a:extLst>
          </p:cNvPr>
          <p:cNvPicPr>
            <a:picLocks noChangeAspect="1"/>
          </p:cNvPicPr>
          <p:nvPr/>
        </p:nvPicPr>
        <p:blipFill>
          <a:blip r:embed="rId2"/>
          <a:stretch>
            <a:fillRect/>
          </a:stretch>
        </p:blipFill>
        <p:spPr>
          <a:xfrm>
            <a:off x="5164919" y="1096759"/>
            <a:ext cx="3291148" cy="5290066"/>
          </a:xfrm>
          <a:prstGeom prst="rect">
            <a:avLst/>
          </a:prstGeom>
        </p:spPr>
      </p:pic>
    </p:spTree>
    <p:extLst>
      <p:ext uri="{BB962C8B-B14F-4D97-AF65-F5344CB8AC3E}">
        <p14:creationId xmlns:p14="http://schemas.microsoft.com/office/powerpoint/2010/main" val="57028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279242B-3F2A-4153-A2CA-B289FECDDAA9}"/>
              </a:ext>
            </a:extLst>
          </p:cNvPr>
          <p:cNvSpPr>
            <a:spLocks noGrp="1"/>
          </p:cNvSpPr>
          <p:nvPr>
            <p:ph type="sldNum" sz="quarter" idx="4"/>
          </p:nvPr>
        </p:nvSpPr>
        <p:spPr/>
        <p:txBody>
          <a:bodyPr/>
          <a:lstStyle/>
          <a:p>
            <a:fld id="{14A3106C-58CB-42DB-B4B7-C84BBDA5655D}" type="slidenum">
              <a:rPr lang="en-GB" smtClean="0"/>
              <a:pPr/>
              <a:t>21</a:t>
            </a:fld>
            <a:endParaRPr lang="en-GB"/>
          </a:p>
        </p:txBody>
      </p:sp>
      <p:sp>
        <p:nvSpPr>
          <p:cNvPr id="4" name="Title 3">
            <a:extLst>
              <a:ext uri="{FF2B5EF4-FFF2-40B4-BE49-F238E27FC236}">
                <a16:creationId xmlns:a16="http://schemas.microsoft.com/office/drawing/2014/main" id="{4A15BEBD-760F-4683-A0C0-02FD0522277B}"/>
              </a:ext>
            </a:extLst>
          </p:cNvPr>
          <p:cNvSpPr>
            <a:spLocks noGrp="1"/>
          </p:cNvSpPr>
          <p:nvPr>
            <p:ph type="title"/>
          </p:nvPr>
        </p:nvSpPr>
        <p:spPr/>
        <p:txBody>
          <a:bodyPr/>
          <a:lstStyle/>
          <a:p>
            <a:r>
              <a:rPr lang="en-US"/>
              <a:t>Methodology</a:t>
            </a:r>
            <a:endParaRPr lang="en-SG"/>
          </a:p>
        </p:txBody>
      </p:sp>
      <p:sp>
        <p:nvSpPr>
          <p:cNvPr id="6" name="Rectangle 5">
            <a:extLst>
              <a:ext uri="{FF2B5EF4-FFF2-40B4-BE49-F238E27FC236}">
                <a16:creationId xmlns:a16="http://schemas.microsoft.com/office/drawing/2014/main" id="{757B2BE9-1DD8-42EF-9D71-3E71ED64E0CD}"/>
              </a:ext>
            </a:extLst>
          </p:cNvPr>
          <p:cNvSpPr/>
          <p:nvPr/>
        </p:nvSpPr>
        <p:spPr>
          <a:xfrm>
            <a:off x="342081" y="962025"/>
            <a:ext cx="1200969" cy="50482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Gamma Ray (GR)</a:t>
            </a:r>
            <a:endParaRPr lang="en-SG" sz="1600"/>
          </a:p>
        </p:txBody>
      </p:sp>
      <p:sp>
        <p:nvSpPr>
          <p:cNvPr id="7" name="Rectangle 6">
            <a:extLst>
              <a:ext uri="{FF2B5EF4-FFF2-40B4-BE49-F238E27FC236}">
                <a16:creationId xmlns:a16="http://schemas.microsoft.com/office/drawing/2014/main" id="{B68D944C-217B-4147-B68D-96B5B229261A}"/>
              </a:ext>
            </a:extLst>
          </p:cNvPr>
          <p:cNvSpPr/>
          <p:nvPr/>
        </p:nvSpPr>
        <p:spPr>
          <a:xfrm>
            <a:off x="342081" y="1644765"/>
            <a:ext cx="1235261" cy="81268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Deep Resistivity (RT)</a:t>
            </a:r>
            <a:endParaRPr lang="en-SG" sz="1600"/>
          </a:p>
        </p:txBody>
      </p:sp>
      <p:sp>
        <p:nvSpPr>
          <p:cNvPr id="8" name="Arrow: Right 7">
            <a:extLst>
              <a:ext uri="{FF2B5EF4-FFF2-40B4-BE49-F238E27FC236}">
                <a16:creationId xmlns:a16="http://schemas.microsoft.com/office/drawing/2014/main" id="{2AC67A63-A96B-48D7-A3D5-9715E96216ED}"/>
              </a:ext>
            </a:extLst>
          </p:cNvPr>
          <p:cNvSpPr/>
          <p:nvPr/>
        </p:nvSpPr>
        <p:spPr>
          <a:xfrm rot="20468863">
            <a:off x="2041704" y="1260427"/>
            <a:ext cx="978408" cy="484632"/>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FDF3AD46-FF02-46B1-B901-FFE64CF4101F}"/>
              </a:ext>
            </a:extLst>
          </p:cNvPr>
          <p:cNvSpPr/>
          <p:nvPr/>
        </p:nvSpPr>
        <p:spPr>
          <a:xfrm>
            <a:off x="3024603" y="896175"/>
            <a:ext cx="1543050" cy="72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VSH &amp; VCL</a:t>
            </a:r>
            <a:endParaRPr lang="en-SG"/>
          </a:p>
        </p:txBody>
      </p:sp>
      <p:sp>
        <p:nvSpPr>
          <p:cNvPr id="10" name="Arrow: Right 9">
            <a:extLst>
              <a:ext uri="{FF2B5EF4-FFF2-40B4-BE49-F238E27FC236}">
                <a16:creationId xmlns:a16="http://schemas.microsoft.com/office/drawing/2014/main" id="{2883F2D8-1A20-4555-BC01-C617EDF6855E}"/>
              </a:ext>
            </a:extLst>
          </p:cNvPr>
          <p:cNvSpPr/>
          <p:nvPr/>
        </p:nvSpPr>
        <p:spPr>
          <a:xfrm>
            <a:off x="4732245" y="1018111"/>
            <a:ext cx="978408" cy="484632"/>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7487F9B6-48EB-485A-AE19-5D3257A3D7F0}"/>
              </a:ext>
            </a:extLst>
          </p:cNvPr>
          <p:cNvSpPr txBox="1"/>
          <p:nvPr/>
        </p:nvSpPr>
        <p:spPr>
          <a:xfrm>
            <a:off x="5960609" y="851724"/>
            <a:ext cx="2841309" cy="839365"/>
          </a:xfrm>
          <a:prstGeom prst="rect">
            <a:avLst/>
          </a:prstGeom>
        </p:spPr>
        <p:txBody>
          <a:bodyPr wrap="square" rtlCol="0">
            <a:normAutofit/>
          </a:bodyPr>
          <a:lstStyle/>
          <a:p>
            <a:pPr algn="l"/>
            <a:r>
              <a:rPr lang="en-US" sz="1300">
                <a:solidFill>
                  <a:schemeClr val="tx1">
                    <a:lumMod val="75000"/>
                    <a:lumOff val="25000"/>
                  </a:schemeClr>
                </a:solidFill>
              </a:rPr>
              <a:t>Due to the lower dynamic range of GR, result is typical defaulted to VCL from RT in most instances</a:t>
            </a:r>
            <a:endParaRPr lang="en-SG" sz="1300">
              <a:solidFill>
                <a:schemeClr val="tx1">
                  <a:lumMod val="75000"/>
                  <a:lumOff val="25000"/>
                </a:schemeClr>
              </a:solidFill>
            </a:endParaRPr>
          </a:p>
        </p:txBody>
      </p:sp>
      <p:sp>
        <p:nvSpPr>
          <p:cNvPr id="13" name="Rectangle 12">
            <a:extLst>
              <a:ext uri="{FF2B5EF4-FFF2-40B4-BE49-F238E27FC236}">
                <a16:creationId xmlns:a16="http://schemas.microsoft.com/office/drawing/2014/main" id="{121A3004-1118-49AA-AF83-248C6C75E340}"/>
              </a:ext>
            </a:extLst>
          </p:cNvPr>
          <p:cNvSpPr/>
          <p:nvPr/>
        </p:nvSpPr>
        <p:spPr>
          <a:xfrm>
            <a:off x="342081" y="3638954"/>
            <a:ext cx="1200969" cy="504825"/>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NEAR</a:t>
            </a:r>
          </a:p>
          <a:p>
            <a:pPr algn="ctr"/>
            <a:r>
              <a:rPr lang="en-US" sz="1600"/>
              <a:t>Counts*</a:t>
            </a:r>
            <a:endParaRPr lang="en-SG" sz="1600"/>
          </a:p>
        </p:txBody>
      </p:sp>
      <p:sp>
        <p:nvSpPr>
          <p:cNvPr id="14" name="Rectangle 13">
            <a:extLst>
              <a:ext uri="{FF2B5EF4-FFF2-40B4-BE49-F238E27FC236}">
                <a16:creationId xmlns:a16="http://schemas.microsoft.com/office/drawing/2014/main" id="{8B973F66-228C-4E90-9A56-3438897D5809}"/>
              </a:ext>
            </a:extLst>
          </p:cNvPr>
          <p:cNvSpPr/>
          <p:nvPr/>
        </p:nvSpPr>
        <p:spPr>
          <a:xfrm>
            <a:off x="342081" y="4212547"/>
            <a:ext cx="1200969" cy="50482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FAR</a:t>
            </a:r>
          </a:p>
          <a:p>
            <a:pPr algn="ctr"/>
            <a:r>
              <a:rPr lang="en-US" sz="1600"/>
              <a:t>Counts*</a:t>
            </a:r>
            <a:endParaRPr lang="en-SG" sz="1600"/>
          </a:p>
        </p:txBody>
      </p:sp>
      <p:sp>
        <p:nvSpPr>
          <p:cNvPr id="15" name="Rectangle 14">
            <a:extLst>
              <a:ext uri="{FF2B5EF4-FFF2-40B4-BE49-F238E27FC236}">
                <a16:creationId xmlns:a16="http://schemas.microsoft.com/office/drawing/2014/main" id="{972252D1-4587-47B8-9742-9675EB99CADD}"/>
              </a:ext>
            </a:extLst>
          </p:cNvPr>
          <p:cNvSpPr/>
          <p:nvPr/>
        </p:nvSpPr>
        <p:spPr>
          <a:xfrm>
            <a:off x="5013518" y="3963080"/>
            <a:ext cx="787146" cy="504825"/>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a:t>PHIN</a:t>
            </a:r>
            <a:r>
              <a:rPr lang="en-US" sz="1600" baseline="30000"/>
              <a:t>+</a:t>
            </a:r>
          </a:p>
        </p:txBody>
      </p:sp>
      <p:sp>
        <p:nvSpPr>
          <p:cNvPr id="17" name="TextBox 16">
            <a:extLst>
              <a:ext uri="{FF2B5EF4-FFF2-40B4-BE49-F238E27FC236}">
                <a16:creationId xmlns:a16="http://schemas.microsoft.com/office/drawing/2014/main" id="{FAB66775-BED0-4ABE-B4AF-BB4483F633DB}"/>
              </a:ext>
            </a:extLst>
          </p:cNvPr>
          <p:cNvSpPr txBox="1"/>
          <p:nvPr/>
        </p:nvSpPr>
        <p:spPr>
          <a:xfrm>
            <a:off x="95250" y="6150014"/>
            <a:ext cx="6153150" cy="400110"/>
          </a:xfrm>
          <a:prstGeom prst="rect">
            <a:avLst/>
          </a:prstGeom>
          <a:noFill/>
        </p:spPr>
        <p:txBody>
          <a:bodyPr wrap="square">
            <a:spAutoFit/>
          </a:bodyPr>
          <a:lstStyle/>
          <a:p>
            <a:r>
              <a:rPr lang="en-US" sz="1000"/>
              <a:t>*Count rate is inversely proportional to porosity.</a:t>
            </a:r>
          </a:p>
          <a:p>
            <a:r>
              <a:rPr lang="en-US" sz="1000"/>
              <a:t>+ While PHIN should be from 0-1, some of the provided curves have PHIN &gt; 1</a:t>
            </a:r>
            <a:endParaRPr lang="en-SG" sz="1000"/>
          </a:p>
        </p:txBody>
      </p:sp>
      <p:pic>
        <p:nvPicPr>
          <p:cNvPr id="18" name="Picture 17">
            <a:extLst>
              <a:ext uri="{FF2B5EF4-FFF2-40B4-BE49-F238E27FC236}">
                <a16:creationId xmlns:a16="http://schemas.microsoft.com/office/drawing/2014/main" id="{32BDCA2E-57C4-4FD5-98C1-EE6F71C809B5}"/>
              </a:ext>
            </a:extLst>
          </p:cNvPr>
          <p:cNvPicPr>
            <a:picLocks noChangeAspect="1"/>
          </p:cNvPicPr>
          <p:nvPr/>
        </p:nvPicPr>
        <p:blipFill>
          <a:blip r:embed="rId2"/>
          <a:stretch>
            <a:fillRect/>
          </a:stretch>
        </p:blipFill>
        <p:spPr>
          <a:xfrm>
            <a:off x="2476916" y="3193752"/>
            <a:ext cx="1610131" cy="2259377"/>
          </a:xfrm>
          <a:prstGeom prst="rect">
            <a:avLst/>
          </a:prstGeom>
        </p:spPr>
      </p:pic>
      <p:sp>
        <p:nvSpPr>
          <p:cNvPr id="19" name="Arrow: Right 18">
            <a:extLst>
              <a:ext uri="{FF2B5EF4-FFF2-40B4-BE49-F238E27FC236}">
                <a16:creationId xmlns:a16="http://schemas.microsoft.com/office/drawing/2014/main" id="{36DB9180-4D8C-4612-960C-F5B69BA9B188}"/>
              </a:ext>
            </a:extLst>
          </p:cNvPr>
          <p:cNvSpPr/>
          <p:nvPr/>
        </p:nvSpPr>
        <p:spPr>
          <a:xfrm>
            <a:off x="1615475" y="3983273"/>
            <a:ext cx="671513" cy="484632"/>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Arrow: Right 19">
            <a:extLst>
              <a:ext uri="{FF2B5EF4-FFF2-40B4-BE49-F238E27FC236}">
                <a16:creationId xmlns:a16="http://schemas.microsoft.com/office/drawing/2014/main" id="{013A238F-8636-42D9-9F23-F1F9B3E7EDA6}"/>
              </a:ext>
            </a:extLst>
          </p:cNvPr>
          <p:cNvSpPr/>
          <p:nvPr/>
        </p:nvSpPr>
        <p:spPr>
          <a:xfrm>
            <a:off x="4231897" y="3954903"/>
            <a:ext cx="671513" cy="484632"/>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1" name="Picture 20">
            <a:extLst>
              <a:ext uri="{FF2B5EF4-FFF2-40B4-BE49-F238E27FC236}">
                <a16:creationId xmlns:a16="http://schemas.microsoft.com/office/drawing/2014/main" id="{E91CD75D-6B5C-499D-A128-C32666306EE8}"/>
              </a:ext>
            </a:extLst>
          </p:cNvPr>
          <p:cNvPicPr>
            <a:picLocks noChangeAspect="1"/>
          </p:cNvPicPr>
          <p:nvPr/>
        </p:nvPicPr>
        <p:blipFill>
          <a:blip r:embed="rId3"/>
          <a:stretch>
            <a:fillRect/>
          </a:stretch>
        </p:blipFill>
        <p:spPr>
          <a:xfrm>
            <a:off x="6697395" y="3037129"/>
            <a:ext cx="2054106" cy="1500218"/>
          </a:xfrm>
          <a:prstGeom prst="rect">
            <a:avLst/>
          </a:prstGeom>
        </p:spPr>
      </p:pic>
      <p:sp>
        <p:nvSpPr>
          <p:cNvPr id="22" name="Arrow: Right 21">
            <a:extLst>
              <a:ext uri="{FF2B5EF4-FFF2-40B4-BE49-F238E27FC236}">
                <a16:creationId xmlns:a16="http://schemas.microsoft.com/office/drawing/2014/main" id="{36418D41-B80F-4036-9BA5-E8587C283E57}"/>
              </a:ext>
            </a:extLst>
          </p:cNvPr>
          <p:cNvSpPr/>
          <p:nvPr/>
        </p:nvSpPr>
        <p:spPr>
          <a:xfrm>
            <a:off x="5886033" y="4014725"/>
            <a:ext cx="671513" cy="484632"/>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TextBox 22">
            <a:extLst>
              <a:ext uri="{FF2B5EF4-FFF2-40B4-BE49-F238E27FC236}">
                <a16:creationId xmlns:a16="http://schemas.microsoft.com/office/drawing/2014/main" id="{0D94FC4C-14F3-422A-8D93-4486D61040CF}"/>
              </a:ext>
            </a:extLst>
          </p:cNvPr>
          <p:cNvSpPr txBox="1"/>
          <p:nvPr/>
        </p:nvSpPr>
        <p:spPr>
          <a:xfrm>
            <a:off x="8146914" y="4120446"/>
            <a:ext cx="744436" cy="319089"/>
          </a:xfrm>
          <a:prstGeom prst="rect">
            <a:avLst/>
          </a:prstGeom>
        </p:spPr>
        <p:txBody>
          <a:bodyPr wrap="none" rtlCol="0">
            <a:normAutofit/>
          </a:bodyPr>
          <a:lstStyle/>
          <a:p>
            <a:pPr algn="l"/>
            <a:r>
              <a:rPr lang="en-US" sz="1300">
                <a:solidFill>
                  <a:schemeClr val="tx1">
                    <a:lumMod val="75000"/>
                    <a:lumOff val="25000"/>
                  </a:schemeClr>
                </a:solidFill>
              </a:rPr>
              <a:t>Rescale</a:t>
            </a:r>
            <a:endParaRPr lang="en-SG" sz="1300" err="1">
              <a:solidFill>
                <a:schemeClr val="tx1">
                  <a:lumMod val="75000"/>
                  <a:lumOff val="25000"/>
                </a:schemeClr>
              </a:solidFill>
            </a:endParaRPr>
          </a:p>
        </p:txBody>
      </p:sp>
      <p:pic>
        <p:nvPicPr>
          <p:cNvPr id="24" name="Picture 23">
            <a:extLst>
              <a:ext uri="{FF2B5EF4-FFF2-40B4-BE49-F238E27FC236}">
                <a16:creationId xmlns:a16="http://schemas.microsoft.com/office/drawing/2014/main" id="{5600B291-6607-446A-8D89-CA67F2B171E9}"/>
              </a:ext>
            </a:extLst>
          </p:cNvPr>
          <p:cNvPicPr>
            <a:picLocks noChangeAspect="1"/>
          </p:cNvPicPr>
          <p:nvPr/>
        </p:nvPicPr>
        <p:blipFill>
          <a:blip r:embed="rId4"/>
          <a:stretch>
            <a:fillRect/>
          </a:stretch>
        </p:blipFill>
        <p:spPr>
          <a:xfrm>
            <a:off x="6248400" y="5208861"/>
            <a:ext cx="2696663" cy="1374228"/>
          </a:xfrm>
          <a:prstGeom prst="rect">
            <a:avLst/>
          </a:prstGeom>
        </p:spPr>
      </p:pic>
      <p:sp>
        <p:nvSpPr>
          <p:cNvPr id="25" name="Arrow: Right 24">
            <a:extLst>
              <a:ext uri="{FF2B5EF4-FFF2-40B4-BE49-F238E27FC236}">
                <a16:creationId xmlns:a16="http://schemas.microsoft.com/office/drawing/2014/main" id="{EF15CDF8-1E21-44BE-B91C-B906C57A4A27}"/>
              </a:ext>
            </a:extLst>
          </p:cNvPr>
          <p:cNvSpPr/>
          <p:nvPr/>
        </p:nvSpPr>
        <p:spPr>
          <a:xfrm rot="5400000">
            <a:off x="7388689" y="4630788"/>
            <a:ext cx="671513" cy="484632"/>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Arrow: Right 26">
            <a:extLst>
              <a:ext uri="{FF2B5EF4-FFF2-40B4-BE49-F238E27FC236}">
                <a16:creationId xmlns:a16="http://schemas.microsoft.com/office/drawing/2014/main" id="{16F3D2CF-946F-46AE-8496-42DE37377BF4}"/>
              </a:ext>
            </a:extLst>
          </p:cNvPr>
          <p:cNvSpPr/>
          <p:nvPr/>
        </p:nvSpPr>
        <p:spPr>
          <a:xfrm rot="854939">
            <a:off x="1643890" y="2240535"/>
            <a:ext cx="978408" cy="484632"/>
          </a:xfrm>
          <a:prstGeom prst="rightArrow">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SG"/>
          </a:p>
        </p:txBody>
      </p:sp>
      <p:sp>
        <p:nvSpPr>
          <p:cNvPr id="28" name="Right Brace 27">
            <a:extLst>
              <a:ext uri="{FF2B5EF4-FFF2-40B4-BE49-F238E27FC236}">
                <a16:creationId xmlns:a16="http://schemas.microsoft.com/office/drawing/2014/main" id="{FAD0AFA0-67E8-4B21-9DDE-025CF94E79E6}"/>
              </a:ext>
            </a:extLst>
          </p:cNvPr>
          <p:cNvSpPr/>
          <p:nvPr/>
        </p:nvSpPr>
        <p:spPr>
          <a:xfrm>
            <a:off x="1615475" y="1167773"/>
            <a:ext cx="272963" cy="917278"/>
          </a:xfrm>
          <a:prstGeom prst="rightBrace">
            <a:avLst>
              <a:gd name="adj1" fmla="val 22355"/>
              <a:gd name="adj2" fmla="val 50000"/>
            </a:avLst>
          </a:prstGeom>
          <a:ln w="41275"/>
        </p:spPr>
        <p:style>
          <a:lnRef idx="3">
            <a:schemeClr val="dk1"/>
          </a:lnRef>
          <a:fillRef idx="0">
            <a:schemeClr val="dk1"/>
          </a:fillRef>
          <a:effectRef idx="2">
            <a:schemeClr val="dk1"/>
          </a:effectRef>
          <a:fontRef idx="minor">
            <a:schemeClr val="tx1"/>
          </a:fontRef>
        </p:style>
        <p:txBody>
          <a:bodyPr rtlCol="0" anchor="ctr"/>
          <a:lstStyle/>
          <a:p>
            <a:pPr algn="ctr"/>
            <a:endParaRPr lang="en-SG"/>
          </a:p>
        </p:txBody>
      </p:sp>
      <p:sp>
        <p:nvSpPr>
          <p:cNvPr id="29" name="Oval 28">
            <a:extLst>
              <a:ext uri="{FF2B5EF4-FFF2-40B4-BE49-F238E27FC236}">
                <a16:creationId xmlns:a16="http://schemas.microsoft.com/office/drawing/2014/main" id="{BD4A3F13-7730-423C-A0E3-81C156803FB6}"/>
              </a:ext>
            </a:extLst>
          </p:cNvPr>
          <p:cNvSpPr/>
          <p:nvPr/>
        </p:nvSpPr>
        <p:spPr>
          <a:xfrm>
            <a:off x="2688847" y="2179946"/>
            <a:ext cx="1543050" cy="72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SWT &amp; SWE</a:t>
            </a:r>
            <a:endParaRPr lang="en-SG"/>
          </a:p>
        </p:txBody>
      </p:sp>
      <p:sp>
        <p:nvSpPr>
          <p:cNvPr id="32" name="TextBox 31">
            <a:extLst>
              <a:ext uri="{FF2B5EF4-FFF2-40B4-BE49-F238E27FC236}">
                <a16:creationId xmlns:a16="http://schemas.microsoft.com/office/drawing/2014/main" id="{4013934B-B034-47A4-8DF1-2F4FA1DA38AA}"/>
              </a:ext>
            </a:extLst>
          </p:cNvPr>
          <p:cNvSpPr txBox="1"/>
          <p:nvPr/>
        </p:nvSpPr>
        <p:spPr>
          <a:xfrm>
            <a:off x="4345923" y="2214221"/>
            <a:ext cx="3620839" cy="560736"/>
          </a:xfrm>
          <a:prstGeom prst="rect">
            <a:avLst/>
          </a:prstGeom>
        </p:spPr>
        <p:txBody>
          <a:bodyPr wrap="square" rtlCol="0">
            <a:normAutofit fontScale="92500"/>
          </a:bodyPr>
          <a:lstStyle/>
          <a:p>
            <a:pPr algn="l"/>
            <a:r>
              <a:rPr lang="en-US" sz="1300">
                <a:solidFill>
                  <a:schemeClr val="tx1">
                    <a:lumMod val="75000"/>
                    <a:lumOff val="25000"/>
                  </a:schemeClr>
                </a:solidFill>
              </a:rPr>
              <a:t>Attempt to incorporate clay effects by considering </a:t>
            </a:r>
            <a:r>
              <a:rPr lang="en-US" sz="1300" err="1">
                <a:solidFill>
                  <a:schemeClr val="tx1">
                    <a:lumMod val="75000"/>
                    <a:lumOff val="25000"/>
                  </a:schemeClr>
                </a:solidFill>
              </a:rPr>
              <a:t>Simandoux</a:t>
            </a:r>
            <a:r>
              <a:rPr lang="en-US" sz="1300">
                <a:solidFill>
                  <a:schemeClr val="tx1">
                    <a:lumMod val="75000"/>
                    <a:lumOff val="25000"/>
                  </a:schemeClr>
                </a:solidFill>
              </a:rPr>
              <a:t>, otherwise Archie solution as default </a:t>
            </a:r>
            <a:endParaRPr lang="en-SG" sz="1300">
              <a:solidFill>
                <a:schemeClr val="tx1">
                  <a:lumMod val="75000"/>
                  <a:lumOff val="25000"/>
                </a:schemeClr>
              </a:solidFill>
            </a:endParaRPr>
          </a:p>
        </p:txBody>
      </p:sp>
    </p:spTree>
    <p:extLst>
      <p:ext uri="{BB962C8B-B14F-4D97-AF65-F5344CB8AC3E}">
        <p14:creationId xmlns:p14="http://schemas.microsoft.com/office/powerpoint/2010/main" val="50915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FB91935-101C-4333-8FB1-0C8DFD7BB13D}"/>
              </a:ext>
            </a:extLst>
          </p:cNvPr>
          <p:cNvSpPr>
            <a:spLocks noGrp="1"/>
          </p:cNvSpPr>
          <p:nvPr>
            <p:ph type="sldNum" sz="quarter" idx="4"/>
          </p:nvPr>
        </p:nvSpPr>
        <p:spPr/>
        <p:txBody>
          <a:bodyPr/>
          <a:lstStyle/>
          <a:p>
            <a:fld id="{14A3106C-58CB-42DB-B4B7-C84BBDA5655D}" type="slidenum">
              <a:rPr lang="en-GB" smtClean="0"/>
              <a:pPr/>
              <a:t>22</a:t>
            </a:fld>
            <a:endParaRPr lang="en-GB"/>
          </a:p>
        </p:txBody>
      </p:sp>
      <p:sp>
        <p:nvSpPr>
          <p:cNvPr id="4" name="Title 3">
            <a:extLst>
              <a:ext uri="{FF2B5EF4-FFF2-40B4-BE49-F238E27FC236}">
                <a16:creationId xmlns:a16="http://schemas.microsoft.com/office/drawing/2014/main" id="{2620BBF0-32A5-4CEA-A30B-BB951E3EF0A8}"/>
              </a:ext>
            </a:extLst>
          </p:cNvPr>
          <p:cNvSpPr>
            <a:spLocks noGrp="1"/>
          </p:cNvSpPr>
          <p:nvPr>
            <p:ph type="title"/>
          </p:nvPr>
        </p:nvSpPr>
        <p:spPr/>
        <p:txBody>
          <a:bodyPr/>
          <a:lstStyle/>
          <a:p>
            <a:r>
              <a:rPr lang="en-US"/>
              <a:t>High-Low Porosity Calibration</a:t>
            </a:r>
            <a:endParaRPr lang="en-SG"/>
          </a:p>
        </p:txBody>
      </p:sp>
      <p:pic>
        <p:nvPicPr>
          <p:cNvPr id="6" name="Picture 5">
            <a:extLst>
              <a:ext uri="{FF2B5EF4-FFF2-40B4-BE49-F238E27FC236}">
                <a16:creationId xmlns:a16="http://schemas.microsoft.com/office/drawing/2014/main" id="{E6D842ED-716E-4045-B11B-F9C481483C71}"/>
              </a:ext>
            </a:extLst>
          </p:cNvPr>
          <p:cNvPicPr>
            <a:picLocks noChangeAspect="1"/>
          </p:cNvPicPr>
          <p:nvPr/>
        </p:nvPicPr>
        <p:blipFill>
          <a:blip r:embed="rId2"/>
          <a:stretch>
            <a:fillRect/>
          </a:stretch>
        </p:blipFill>
        <p:spPr>
          <a:xfrm>
            <a:off x="232657" y="791782"/>
            <a:ext cx="4738962" cy="3461104"/>
          </a:xfrm>
          <a:prstGeom prst="rect">
            <a:avLst/>
          </a:prstGeom>
        </p:spPr>
      </p:pic>
      <p:grpSp>
        <p:nvGrpSpPr>
          <p:cNvPr id="22" name="Group 21">
            <a:extLst>
              <a:ext uri="{FF2B5EF4-FFF2-40B4-BE49-F238E27FC236}">
                <a16:creationId xmlns:a16="http://schemas.microsoft.com/office/drawing/2014/main" id="{DC052FD1-287C-40DA-A4C4-6C70EF53BC7E}"/>
              </a:ext>
            </a:extLst>
          </p:cNvPr>
          <p:cNvGrpSpPr/>
          <p:nvPr/>
        </p:nvGrpSpPr>
        <p:grpSpPr>
          <a:xfrm>
            <a:off x="5066491" y="791782"/>
            <a:ext cx="3817713" cy="3461104"/>
            <a:chOff x="5071371" y="905623"/>
            <a:chExt cx="3817713" cy="3461104"/>
          </a:xfrm>
        </p:grpSpPr>
        <p:pic>
          <p:nvPicPr>
            <p:cNvPr id="8" name="Picture 7">
              <a:extLst>
                <a:ext uri="{FF2B5EF4-FFF2-40B4-BE49-F238E27FC236}">
                  <a16:creationId xmlns:a16="http://schemas.microsoft.com/office/drawing/2014/main" id="{0A2BA1B8-3BA3-4E1B-8C2D-C64205E62B8B}"/>
                </a:ext>
              </a:extLst>
            </p:cNvPr>
            <p:cNvPicPr>
              <a:picLocks noChangeAspect="1"/>
            </p:cNvPicPr>
            <p:nvPr/>
          </p:nvPicPr>
          <p:blipFill>
            <a:blip r:embed="rId3"/>
            <a:stretch>
              <a:fillRect/>
            </a:stretch>
          </p:blipFill>
          <p:spPr>
            <a:xfrm>
              <a:off x="5071371" y="905623"/>
              <a:ext cx="3714135" cy="3461104"/>
            </a:xfrm>
            <a:prstGeom prst="rect">
              <a:avLst/>
            </a:prstGeom>
          </p:spPr>
        </p:pic>
        <p:cxnSp>
          <p:nvCxnSpPr>
            <p:cNvPr id="10" name="Straight Connector 9">
              <a:extLst>
                <a:ext uri="{FF2B5EF4-FFF2-40B4-BE49-F238E27FC236}">
                  <a16:creationId xmlns:a16="http://schemas.microsoft.com/office/drawing/2014/main" id="{D41EDDEE-974C-4951-8253-BAC754925387}"/>
                </a:ext>
              </a:extLst>
            </p:cNvPr>
            <p:cNvCxnSpPr/>
            <p:nvPr/>
          </p:nvCxnSpPr>
          <p:spPr>
            <a:xfrm flipV="1">
              <a:off x="5930537" y="3204754"/>
              <a:ext cx="0" cy="90569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584679DF-A36F-412F-A18C-C8CD0959A3A8}"/>
                </a:ext>
              </a:extLst>
            </p:cNvPr>
            <p:cNvCxnSpPr/>
            <p:nvPr/>
          </p:nvCxnSpPr>
          <p:spPr>
            <a:xfrm flipV="1">
              <a:off x="8172994" y="1777650"/>
              <a:ext cx="0" cy="2349131"/>
            </a:xfrm>
            <a:prstGeom prst="line">
              <a:avLst/>
            </a:prstGeom>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EFA79A4A-6AFD-42D3-9A7E-67BA12EE3070}"/>
                </a:ext>
              </a:extLst>
            </p:cNvPr>
            <p:cNvSpPr txBox="1"/>
            <p:nvPr/>
          </p:nvSpPr>
          <p:spPr>
            <a:xfrm>
              <a:off x="5691054" y="2952215"/>
              <a:ext cx="478966" cy="252539"/>
            </a:xfrm>
            <a:prstGeom prst="rect">
              <a:avLst/>
            </a:prstGeom>
          </p:spPr>
          <p:txBody>
            <a:bodyPr wrap="none" rtlCol="0">
              <a:normAutofit fontScale="92500" lnSpcReduction="20000"/>
            </a:bodyPr>
            <a:lstStyle/>
            <a:p>
              <a:pPr algn="l"/>
              <a:r>
                <a:rPr lang="en-US" sz="1300">
                  <a:solidFill>
                    <a:schemeClr val="tx1">
                      <a:lumMod val="75000"/>
                      <a:lumOff val="25000"/>
                    </a:schemeClr>
                  </a:solidFill>
                </a:rPr>
                <a:t>P10</a:t>
              </a:r>
              <a:endParaRPr lang="en-SG" sz="1300" err="1">
                <a:solidFill>
                  <a:schemeClr val="tx1">
                    <a:lumMod val="75000"/>
                    <a:lumOff val="25000"/>
                  </a:schemeClr>
                </a:solidFill>
              </a:endParaRPr>
            </a:p>
          </p:txBody>
        </p:sp>
        <p:sp>
          <p:nvSpPr>
            <p:cNvPr id="13" name="TextBox 12">
              <a:extLst>
                <a:ext uri="{FF2B5EF4-FFF2-40B4-BE49-F238E27FC236}">
                  <a16:creationId xmlns:a16="http://schemas.microsoft.com/office/drawing/2014/main" id="{1BF51430-7950-42BD-9855-7A37F7C22826}"/>
                </a:ext>
              </a:extLst>
            </p:cNvPr>
            <p:cNvSpPr txBox="1"/>
            <p:nvPr/>
          </p:nvSpPr>
          <p:spPr>
            <a:xfrm>
              <a:off x="7933511" y="1537704"/>
              <a:ext cx="478966" cy="252539"/>
            </a:xfrm>
            <a:prstGeom prst="rect">
              <a:avLst/>
            </a:prstGeom>
          </p:spPr>
          <p:txBody>
            <a:bodyPr wrap="none" rtlCol="0">
              <a:normAutofit fontScale="92500" lnSpcReduction="20000"/>
            </a:bodyPr>
            <a:lstStyle/>
            <a:p>
              <a:pPr algn="l"/>
              <a:r>
                <a:rPr lang="en-US" sz="1300">
                  <a:solidFill>
                    <a:schemeClr val="tx1">
                      <a:lumMod val="75000"/>
                      <a:lumOff val="25000"/>
                    </a:schemeClr>
                  </a:solidFill>
                </a:rPr>
                <a:t>P90</a:t>
              </a:r>
              <a:endParaRPr lang="en-SG" sz="1300" err="1">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725D6B70-ECE6-4758-AAF0-9FFAC5587282}"/>
                </a:ext>
              </a:extLst>
            </p:cNvPr>
            <p:cNvCxnSpPr>
              <a:cxnSpLocks/>
            </p:cNvCxnSpPr>
            <p:nvPr/>
          </p:nvCxnSpPr>
          <p:spPr>
            <a:xfrm flipV="1">
              <a:off x="5525589" y="3465513"/>
              <a:ext cx="0" cy="661269"/>
            </a:xfrm>
            <a:prstGeom prst="line">
              <a:avLst/>
            </a:prstGeom>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74F1BDF2-E701-4C03-BB50-B38ED2D88AD3}"/>
                </a:ext>
              </a:extLst>
            </p:cNvPr>
            <p:cNvSpPr txBox="1"/>
            <p:nvPr/>
          </p:nvSpPr>
          <p:spPr>
            <a:xfrm>
              <a:off x="5339800" y="3206677"/>
              <a:ext cx="478966" cy="252539"/>
            </a:xfrm>
            <a:prstGeom prst="rect">
              <a:avLst/>
            </a:prstGeom>
          </p:spPr>
          <p:txBody>
            <a:bodyPr wrap="none" rtlCol="0">
              <a:normAutofit fontScale="92500" lnSpcReduction="20000"/>
            </a:bodyPr>
            <a:lstStyle/>
            <a:p>
              <a:pPr algn="l"/>
              <a:r>
                <a:rPr lang="en-US" sz="1300">
                  <a:solidFill>
                    <a:schemeClr val="tx1">
                      <a:lumMod val="75000"/>
                      <a:lumOff val="25000"/>
                    </a:schemeClr>
                  </a:solidFill>
                </a:rPr>
                <a:t>P1</a:t>
              </a:r>
              <a:endParaRPr lang="en-SG" sz="1300" err="1">
                <a:solidFill>
                  <a:schemeClr val="tx1">
                    <a:lumMod val="75000"/>
                    <a:lumOff val="25000"/>
                  </a:schemeClr>
                </a:solidFill>
              </a:endParaRPr>
            </a:p>
          </p:txBody>
        </p:sp>
        <p:cxnSp>
          <p:nvCxnSpPr>
            <p:cNvPr id="17" name="Straight Connector 16">
              <a:extLst>
                <a:ext uri="{FF2B5EF4-FFF2-40B4-BE49-F238E27FC236}">
                  <a16:creationId xmlns:a16="http://schemas.microsoft.com/office/drawing/2014/main" id="{7E4A24EA-8629-41B9-A2FD-39878306E7D5}"/>
                </a:ext>
              </a:extLst>
            </p:cNvPr>
            <p:cNvCxnSpPr>
              <a:cxnSpLocks/>
            </p:cNvCxnSpPr>
            <p:nvPr/>
          </p:nvCxnSpPr>
          <p:spPr>
            <a:xfrm flipV="1">
              <a:off x="8604068" y="1537705"/>
              <a:ext cx="0" cy="2589076"/>
            </a:xfrm>
            <a:prstGeom prst="line">
              <a:avLst/>
            </a:prstGeom>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4ADBE820-9C0E-4CBA-A309-A6A7A6FFD67E}"/>
                </a:ext>
              </a:extLst>
            </p:cNvPr>
            <p:cNvSpPr txBox="1"/>
            <p:nvPr/>
          </p:nvSpPr>
          <p:spPr>
            <a:xfrm>
              <a:off x="8410118" y="1272327"/>
              <a:ext cx="478966" cy="252539"/>
            </a:xfrm>
            <a:prstGeom prst="rect">
              <a:avLst/>
            </a:prstGeom>
          </p:spPr>
          <p:txBody>
            <a:bodyPr wrap="none" rtlCol="0">
              <a:normAutofit fontScale="92500" lnSpcReduction="20000"/>
            </a:bodyPr>
            <a:lstStyle/>
            <a:p>
              <a:pPr algn="l"/>
              <a:r>
                <a:rPr lang="en-US" sz="1300">
                  <a:solidFill>
                    <a:schemeClr val="tx1">
                      <a:lumMod val="75000"/>
                      <a:lumOff val="25000"/>
                    </a:schemeClr>
                  </a:solidFill>
                </a:rPr>
                <a:t>P99</a:t>
              </a:r>
              <a:endParaRPr lang="en-SG" sz="1300" err="1">
                <a:solidFill>
                  <a:schemeClr val="tx1">
                    <a:lumMod val="75000"/>
                    <a:lumOff val="25000"/>
                  </a:schemeClr>
                </a:solidFill>
              </a:endParaRPr>
            </a:p>
          </p:txBody>
        </p:sp>
      </p:grpSp>
      <p:sp>
        <p:nvSpPr>
          <p:cNvPr id="25" name="Content Placeholder 1">
            <a:extLst>
              <a:ext uri="{FF2B5EF4-FFF2-40B4-BE49-F238E27FC236}">
                <a16:creationId xmlns:a16="http://schemas.microsoft.com/office/drawing/2014/main" id="{4EC8FB69-1E12-4FC7-9B08-ECAD0CD565D0}"/>
              </a:ext>
            </a:extLst>
          </p:cNvPr>
          <p:cNvSpPr>
            <a:spLocks noGrp="1"/>
          </p:cNvSpPr>
          <p:nvPr>
            <p:ph idx="1"/>
          </p:nvPr>
        </p:nvSpPr>
        <p:spPr>
          <a:xfrm>
            <a:off x="259796" y="4919962"/>
            <a:ext cx="8445489" cy="1633978"/>
          </a:xfrm>
        </p:spPr>
        <p:txBody>
          <a:bodyPr>
            <a:noAutofit/>
          </a:bodyPr>
          <a:lstStyle/>
          <a:p>
            <a:r>
              <a:rPr lang="en-US" sz="1300">
                <a:solidFill>
                  <a:schemeClr val="tx1"/>
                </a:solidFill>
              </a:rPr>
              <a:t>The P1-P99 values of the PHIN histogram are calibrated to the P1-P99 core values </a:t>
            </a:r>
          </a:p>
          <a:p>
            <a:r>
              <a:rPr lang="en-US" sz="1300">
                <a:solidFill>
                  <a:schemeClr val="tx1"/>
                </a:solidFill>
              </a:rPr>
              <a:t>PHIN is scaled by multiplying with a constant of 10000 to increase the dynamic range of the data.</a:t>
            </a:r>
          </a:p>
          <a:p>
            <a:pPr lvl="1"/>
            <a:r>
              <a:rPr lang="en-US" sz="1100">
                <a:solidFill>
                  <a:schemeClr val="tx1"/>
                </a:solidFill>
              </a:rPr>
              <a:t>PHIN - P1: 1800 &amp; P99: 5100</a:t>
            </a:r>
          </a:p>
          <a:p>
            <a:r>
              <a:rPr lang="en-US" sz="1300">
                <a:solidFill>
                  <a:schemeClr val="tx1"/>
                </a:solidFill>
              </a:rPr>
              <a:t>The regression trend line is drawn through most of the points, and ignores the point that have high porosity but low permeability</a:t>
            </a:r>
          </a:p>
          <a:p>
            <a:pPr lvl="1"/>
            <a:r>
              <a:rPr lang="en-US" sz="1100">
                <a:solidFill>
                  <a:schemeClr val="tx1"/>
                </a:solidFill>
              </a:rPr>
              <a:t>Core - P1: 0.02 &amp; P99: 0.35</a:t>
            </a:r>
          </a:p>
        </p:txBody>
      </p:sp>
      <p:sp>
        <p:nvSpPr>
          <p:cNvPr id="26" name="Content Placeholder 1">
            <a:extLst>
              <a:ext uri="{FF2B5EF4-FFF2-40B4-BE49-F238E27FC236}">
                <a16:creationId xmlns:a16="http://schemas.microsoft.com/office/drawing/2014/main" id="{9F4B6000-546B-4D4A-A5F0-DE1455D73E8D}"/>
              </a:ext>
            </a:extLst>
          </p:cNvPr>
          <p:cNvSpPr txBox="1">
            <a:spLocks/>
          </p:cNvSpPr>
          <p:nvPr/>
        </p:nvSpPr>
        <p:spPr>
          <a:xfrm>
            <a:off x="5066491" y="4235692"/>
            <a:ext cx="3714135" cy="624728"/>
          </a:xfrm>
          <a:prstGeom prst="rect">
            <a:avLst/>
          </a:prstGeom>
        </p:spPr>
        <p:txBody>
          <a:bodyPr>
            <a:no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300">
                <a:solidFill>
                  <a:schemeClr val="tx1"/>
                </a:solidFill>
              </a:rPr>
              <a:t>Porosity-Permeability Cross-plot for all available core data in Pina (26 plugs)</a:t>
            </a:r>
          </a:p>
        </p:txBody>
      </p:sp>
      <p:sp>
        <p:nvSpPr>
          <p:cNvPr id="27" name="Content Placeholder 1">
            <a:extLst>
              <a:ext uri="{FF2B5EF4-FFF2-40B4-BE49-F238E27FC236}">
                <a16:creationId xmlns:a16="http://schemas.microsoft.com/office/drawing/2014/main" id="{69FC2438-CA31-4002-9BE8-F6D48EA7EE4A}"/>
              </a:ext>
            </a:extLst>
          </p:cNvPr>
          <p:cNvSpPr txBox="1">
            <a:spLocks/>
          </p:cNvSpPr>
          <p:nvPr/>
        </p:nvSpPr>
        <p:spPr>
          <a:xfrm>
            <a:off x="594640" y="4228020"/>
            <a:ext cx="3714135" cy="624728"/>
          </a:xfrm>
          <a:prstGeom prst="rect">
            <a:avLst/>
          </a:prstGeom>
        </p:spPr>
        <p:txBody>
          <a:bodyPr>
            <a:no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300">
                <a:solidFill>
                  <a:schemeClr val="tx1"/>
                </a:solidFill>
              </a:rPr>
              <a:t>PHIN Histogram distribution</a:t>
            </a:r>
          </a:p>
        </p:txBody>
      </p:sp>
    </p:spTree>
    <p:extLst>
      <p:ext uri="{BB962C8B-B14F-4D97-AF65-F5344CB8AC3E}">
        <p14:creationId xmlns:p14="http://schemas.microsoft.com/office/powerpoint/2010/main" val="306553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6CFE35-825A-4DE4-875D-E495CE047F55}"/>
              </a:ext>
            </a:extLst>
          </p:cNvPr>
          <p:cNvSpPr>
            <a:spLocks noGrp="1"/>
          </p:cNvSpPr>
          <p:nvPr>
            <p:ph idx="1"/>
          </p:nvPr>
        </p:nvSpPr>
        <p:spPr>
          <a:xfrm>
            <a:off x="390398" y="3568251"/>
            <a:ext cx="3943063" cy="2644790"/>
          </a:xfrm>
        </p:spPr>
        <p:txBody>
          <a:bodyPr>
            <a:normAutofit/>
          </a:bodyPr>
          <a:lstStyle/>
          <a:p>
            <a:r>
              <a:rPr lang="en-US"/>
              <a:t>Fractured and Candidate Fracture wells omitted</a:t>
            </a:r>
          </a:p>
          <a:p>
            <a:r>
              <a:rPr lang="en-US"/>
              <a:t>P10 and P90 porosity of previous </a:t>
            </a:r>
            <a:r>
              <a:rPr lang="en-US" err="1"/>
              <a:t>poro</a:t>
            </a:r>
            <a:r>
              <a:rPr lang="en-US"/>
              <a:t>-perm study plotted at 0.06 and 0.29</a:t>
            </a:r>
          </a:p>
          <a:p>
            <a:r>
              <a:rPr lang="en-US"/>
              <a:t>ERCE range narrower, between 0.12 and 0.25</a:t>
            </a:r>
          </a:p>
          <a:p>
            <a:endParaRPr lang="en-SG"/>
          </a:p>
        </p:txBody>
      </p:sp>
      <p:sp>
        <p:nvSpPr>
          <p:cNvPr id="3" name="Slide Number Placeholder 2">
            <a:extLst>
              <a:ext uri="{FF2B5EF4-FFF2-40B4-BE49-F238E27FC236}">
                <a16:creationId xmlns:a16="http://schemas.microsoft.com/office/drawing/2014/main" id="{44E2DEFB-F597-448F-AC00-1DD024261149}"/>
              </a:ext>
            </a:extLst>
          </p:cNvPr>
          <p:cNvSpPr>
            <a:spLocks noGrp="1"/>
          </p:cNvSpPr>
          <p:nvPr>
            <p:ph type="sldNum" sz="quarter" idx="4"/>
          </p:nvPr>
        </p:nvSpPr>
        <p:spPr/>
        <p:txBody>
          <a:bodyPr/>
          <a:lstStyle/>
          <a:p>
            <a:fld id="{14A3106C-58CB-42DB-B4B7-C84BBDA5655D}" type="slidenum">
              <a:rPr lang="en-GB" smtClean="0"/>
              <a:pPr/>
              <a:t>23</a:t>
            </a:fld>
            <a:endParaRPr lang="en-GB"/>
          </a:p>
        </p:txBody>
      </p:sp>
      <p:sp>
        <p:nvSpPr>
          <p:cNvPr id="4" name="Title 3">
            <a:extLst>
              <a:ext uri="{FF2B5EF4-FFF2-40B4-BE49-F238E27FC236}">
                <a16:creationId xmlns:a16="http://schemas.microsoft.com/office/drawing/2014/main" id="{0978BFD9-FE0F-4B14-8D76-763834AA28C8}"/>
              </a:ext>
            </a:extLst>
          </p:cNvPr>
          <p:cNvSpPr>
            <a:spLocks noGrp="1"/>
          </p:cNvSpPr>
          <p:nvPr>
            <p:ph type="title"/>
          </p:nvPr>
        </p:nvSpPr>
        <p:spPr/>
        <p:txBody>
          <a:bodyPr/>
          <a:lstStyle/>
          <a:p>
            <a:r>
              <a:rPr lang="en-US"/>
              <a:t>All Porosity Production </a:t>
            </a:r>
            <a:r>
              <a:rPr lang="en-US" err="1"/>
              <a:t>Crossplot</a:t>
            </a:r>
            <a:endParaRPr lang="en-SG"/>
          </a:p>
        </p:txBody>
      </p:sp>
      <p:pic>
        <p:nvPicPr>
          <p:cNvPr id="7" name="Picture 6">
            <a:extLst>
              <a:ext uri="{FF2B5EF4-FFF2-40B4-BE49-F238E27FC236}">
                <a16:creationId xmlns:a16="http://schemas.microsoft.com/office/drawing/2014/main" id="{4FFA9918-B21D-4DDD-B346-50F8C2469D3B}"/>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24287" y="978987"/>
            <a:ext cx="4372530" cy="2589264"/>
          </a:xfrm>
          <a:prstGeom prst="rect">
            <a:avLst/>
          </a:prstGeom>
        </p:spPr>
      </p:pic>
      <p:pic>
        <p:nvPicPr>
          <p:cNvPr id="6" name="Picture 5">
            <a:extLst>
              <a:ext uri="{FF2B5EF4-FFF2-40B4-BE49-F238E27FC236}">
                <a16:creationId xmlns:a16="http://schemas.microsoft.com/office/drawing/2014/main" id="{BDAFDD38-6F6E-46D8-849B-61BC16FA8D54}"/>
              </a:ext>
            </a:extLst>
          </p:cNvPr>
          <p:cNvPicPr>
            <a:picLocks noChangeAspect="1"/>
          </p:cNvPicPr>
          <p:nvPr/>
        </p:nvPicPr>
        <p:blipFill>
          <a:blip r:embed="rId4"/>
          <a:stretch>
            <a:fillRect/>
          </a:stretch>
        </p:blipFill>
        <p:spPr>
          <a:xfrm>
            <a:off x="4523683" y="853784"/>
            <a:ext cx="4181602" cy="1755295"/>
          </a:xfrm>
          <a:prstGeom prst="rect">
            <a:avLst/>
          </a:prstGeom>
        </p:spPr>
      </p:pic>
      <p:pic>
        <p:nvPicPr>
          <p:cNvPr id="8" name="Picture 7">
            <a:extLst>
              <a:ext uri="{FF2B5EF4-FFF2-40B4-BE49-F238E27FC236}">
                <a16:creationId xmlns:a16="http://schemas.microsoft.com/office/drawing/2014/main" id="{5EEAD858-A42D-4C72-AE57-A6650EDE20A3}"/>
              </a:ext>
            </a:extLst>
          </p:cNvPr>
          <p:cNvPicPr>
            <a:picLocks noChangeAspect="1"/>
          </p:cNvPicPr>
          <p:nvPr/>
        </p:nvPicPr>
        <p:blipFill>
          <a:blip r:embed="rId5"/>
          <a:stretch>
            <a:fillRect/>
          </a:stretch>
        </p:blipFill>
        <p:spPr>
          <a:xfrm>
            <a:off x="4553541" y="2589957"/>
            <a:ext cx="4121886" cy="1755295"/>
          </a:xfrm>
          <a:prstGeom prst="rect">
            <a:avLst/>
          </a:prstGeom>
        </p:spPr>
      </p:pic>
      <p:sp>
        <p:nvSpPr>
          <p:cNvPr id="9" name="TextBox 8">
            <a:extLst>
              <a:ext uri="{FF2B5EF4-FFF2-40B4-BE49-F238E27FC236}">
                <a16:creationId xmlns:a16="http://schemas.microsoft.com/office/drawing/2014/main" id="{FA5511EE-C6EC-4673-94A6-4324576877DE}"/>
              </a:ext>
            </a:extLst>
          </p:cNvPr>
          <p:cNvSpPr txBox="1"/>
          <p:nvPr/>
        </p:nvSpPr>
        <p:spPr>
          <a:xfrm>
            <a:off x="4493825" y="6115822"/>
            <a:ext cx="4181602" cy="308460"/>
          </a:xfrm>
          <a:prstGeom prst="rect">
            <a:avLst/>
          </a:prstGeom>
        </p:spPr>
        <p:txBody>
          <a:bodyPr wrap="square" rtlCol="0">
            <a:normAutofit/>
          </a:bodyPr>
          <a:lstStyle/>
          <a:p>
            <a:pPr algn="ctr"/>
            <a:r>
              <a:rPr lang="en-US" sz="1000" b="1">
                <a:solidFill>
                  <a:schemeClr val="tx1">
                    <a:lumMod val="50000"/>
                    <a:lumOff val="50000"/>
                  </a:schemeClr>
                </a:solidFill>
              </a:rPr>
              <a:t>Source: </a:t>
            </a:r>
            <a:r>
              <a:rPr lang="en-SG" sz="1000" b="1" err="1">
                <a:solidFill>
                  <a:schemeClr val="tx1">
                    <a:lumMod val="50000"/>
                    <a:lumOff val="50000"/>
                  </a:schemeClr>
                </a:solidFill>
              </a:rPr>
              <a:t>Caracterización</a:t>
            </a:r>
            <a:r>
              <a:rPr lang="en-SG" sz="1000" b="1">
                <a:solidFill>
                  <a:schemeClr val="tx1">
                    <a:lumMod val="50000"/>
                    <a:lumOff val="50000"/>
                  </a:schemeClr>
                </a:solidFill>
              </a:rPr>
              <a:t> del </a:t>
            </a:r>
            <a:r>
              <a:rPr lang="en-SG" sz="1000" b="1" err="1">
                <a:solidFill>
                  <a:schemeClr val="tx1">
                    <a:lumMod val="50000"/>
                    <a:lumOff val="50000"/>
                  </a:schemeClr>
                </a:solidFill>
              </a:rPr>
              <a:t>reservorio</a:t>
            </a:r>
            <a:r>
              <a:rPr lang="en-SG" sz="1000" b="1">
                <a:solidFill>
                  <a:schemeClr val="tx1">
                    <a:lumMod val="50000"/>
                    <a:lumOff val="50000"/>
                  </a:schemeClr>
                </a:solidFill>
              </a:rPr>
              <a:t> </a:t>
            </a:r>
            <a:r>
              <a:rPr lang="en-SG" sz="1000" b="1" err="1">
                <a:solidFill>
                  <a:schemeClr val="tx1">
                    <a:lumMod val="50000"/>
                    <a:lumOff val="50000"/>
                  </a:schemeClr>
                </a:solidFill>
              </a:rPr>
              <a:t>yac</a:t>
            </a:r>
            <a:r>
              <a:rPr lang="en-SG" sz="1000" b="1">
                <a:solidFill>
                  <a:schemeClr val="tx1">
                    <a:lumMod val="50000"/>
                    <a:lumOff val="50000"/>
                  </a:schemeClr>
                </a:solidFill>
              </a:rPr>
              <a:t> pina 1998</a:t>
            </a:r>
          </a:p>
        </p:txBody>
      </p:sp>
      <p:pic>
        <p:nvPicPr>
          <p:cNvPr id="10" name="Picture 9">
            <a:extLst>
              <a:ext uri="{FF2B5EF4-FFF2-40B4-BE49-F238E27FC236}">
                <a16:creationId xmlns:a16="http://schemas.microsoft.com/office/drawing/2014/main" id="{3FD82556-4C7A-4881-A4A9-145107AA0B1D}"/>
              </a:ext>
            </a:extLst>
          </p:cNvPr>
          <p:cNvPicPr>
            <a:picLocks noChangeAspect="1"/>
          </p:cNvPicPr>
          <p:nvPr/>
        </p:nvPicPr>
        <p:blipFill>
          <a:blip r:embed="rId6"/>
          <a:stretch>
            <a:fillRect/>
          </a:stretch>
        </p:blipFill>
        <p:spPr>
          <a:xfrm>
            <a:off x="4523683" y="4320509"/>
            <a:ext cx="4181602" cy="1795313"/>
          </a:xfrm>
          <a:prstGeom prst="rect">
            <a:avLst/>
          </a:prstGeom>
        </p:spPr>
      </p:pic>
    </p:spTree>
    <p:extLst>
      <p:ext uri="{BB962C8B-B14F-4D97-AF65-F5344CB8AC3E}">
        <p14:creationId xmlns:p14="http://schemas.microsoft.com/office/powerpoint/2010/main" val="155352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6CFE35-825A-4DE4-875D-E495CE047F55}"/>
              </a:ext>
            </a:extLst>
          </p:cNvPr>
          <p:cNvSpPr>
            <a:spLocks noGrp="1"/>
          </p:cNvSpPr>
          <p:nvPr>
            <p:ph idx="1"/>
          </p:nvPr>
        </p:nvSpPr>
        <p:spPr>
          <a:xfrm>
            <a:off x="4695471" y="4232787"/>
            <a:ext cx="4009814" cy="1969230"/>
          </a:xfrm>
        </p:spPr>
        <p:txBody>
          <a:bodyPr>
            <a:normAutofit/>
          </a:bodyPr>
          <a:lstStyle/>
          <a:p>
            <a:r>
              <a:rPr lang="en-US"/>
              <a:t>Unfractured wells do not show increase in performance with better porosity</a:t>
            </a:r>
          </a:p>
          <a:p>
            <a:r>
              <a:rPr lang="en-US"/>
              <a:t>Fractured wells perform better than unfractured wells</a:t>
            </a:r>
          </a:p>
          <a:p>
            <a:r>
              <a:rPr lang="en-US"/>
              <a:t>Lower porosity rocks seem to perform better after fracturing</a:t>
            </a:r>
            <a:endParaRPr lang="en-SG"/>
          </a:p>
        </p:txBody>
      </p:sp>
      <p:sp>
        <p:nvSpPr>
          <p:cNvPr id="3" name="Slide Number Placeholder 2">
            <a:extLst>
              <a:ext uri="{FF2B5EF4-FFF2-40B4-BE49-F238E27FC236}">
                <a16:creationId xmlns:a16="http://schemas.microsoft.com/office/drawing/2014/main" id="{44E2DEFB-F597-448F-AC00-1DD024261149}"/>
              </a:ext>
            </a:extLst>
          </p:cNvPr>
          <p:cNvSpPr>
            <a:spLocks noGrp="1"/>
          </p:cNvSpPr>
          <p:nvPr>
            <p:ph type="sldNum" sz="quarter" idx="4"/>
          </p:nvPr>
        </p:nvSpPr>
        <p:spPr/>
        <p:txBody>
          <a:bodyPr/>
          <a:lstStyle/>
          <a:p>
            <a:fld id="{14A3106C-58CB-42DB-B4B7-C84BBDA5655D}" type="slidenum">
              <a:rPr lang="en-GB" smtClean="0"/>
              <a:pPr/>
              <a:t>24</a:t>
            </a:fld>
            <a:endParaRPr lang="en-GB"/>
          </a:p>
        </p:txBody>
      </p:sp>
      <p:sp>
        <p:nvSpPr>
          <p:cNvPr id="4" name="Title 3">
            <a:extLst>
              <a:ext uri="{FF2B5EF4-FFF2-40B4-BE49-F238E27FC236}">
                <a16:creationId xmlns:a16="http://schemas.microsoft.com/office/drawing/2014/main" id="{0978BFD9-FE0F-4B14-8D76-763834AA28C8}"/>
              </a:ext>
            </a:extLst>
          </p:cNvPr>
          <p:cNvSpPr>
            <a:spLocks noGrp="1"/>
          </p:cNvSpPr>
          <p:nvPr>
            <p:ph type="title"/>
          </p:nvPr>
        </p:nvSpPr>
        <p:spPr/>
        <p:txBody>
          <a:bodyPr/>
          <a:lstStyle/>
          <a:p>
            <a:r>
              <a:rPr lang="en-US"/>
              <a:t>ERCE Porosity Production </a:t>
            </a:r>
            <a:r>
              <a:rPr lang="en-US" err="1"/>
              <a:t>Crossplot</a:t>
            </a:r>
            <a:r>
              <a:rPr lang="en-US"/>
              <a:t>: Fracture Effect</a:t>
            </a:r>
            <a:endParaRPr lang="en-SG"/>
          </a:p>
        </p:txBody>
      </p:sp>
      <p:pic>
        <p:nvPicPr>
          <p:cNvPr id="6" name="Picture 5">
            <a:extLst>
              <a:ext uri="{FF2B5EF4-FFF2-40B4-BE49-F238E27FC236}">
                <a16:creationId xmlns:a16="http://schemas.microsoft.com/office/drawing/2014/main" id="{2B8A624B-BFA5-485C-9523-6B640EA1074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225" b="1225"/>
          <a:stretch/>
        </p:blipFill>
        <p:spPr>
          <a:xfrm>
            <a:off x="342082" y="784110"/>
            <a:ext cx="5978820" cy="3263258"/>
          </a:xfrm>
          <a:prstGeom prst="rect">
            <a:avLst/>
          </a:prstGeom>
        </p:spPr>
      </p:pic>
      <p:graphicFrame>
        <p:nvGraphicFramePr>
          <p:cNvPr id="8" name="Table 7">
            <a:extLst>
              <a:ext uri="{FF2B5EF4-FFF2-40B4-BE49-F238E27FC236}">
                <a16:creationId xmlns:a16="http://schemas.microsoft.com/office/drawing/2014/main" id="{446C17EB-64A5-4EFB-920D-E6AEE488DE2D}"/>
              </a:ext>
            </a:extLst>
          </p:cNvPr>
          <p:cNvGraphicFramePr>
            <a:graphicFrameLocks noGrp="1"/>
          </p:cNvGraphicFramePr>
          <p:nvPr>
            <p:extLst>
              <p:ext uri="{D42A27DB-BD31-4B8C-83A1-F6EECF244321}">
                <p14:modId xmlns:p14="http://schemas.microsoft.com/office/powerpoint/2010/main" val="598133477"/>
              </p:ext>
            </p:extLst>
          </p:nvPr>
        </p:nvGraphicFramePr>
        <p:xfrm>
          <a:off x="6320902" y="1374381"/>
          <a:ext cx="2755988" cy="1876425"/>
        </p:xfrm>
        <a:graphic>
          <a:graphicData uri="http://schemas.openxmlformats.org/drawingml/2006/table">
            <a:tbl>
              <a:tblPr/>
              <a:tblGrid>
                <a:gridCol w="688997">
                  <a:extLst>
                    <a:ext uri="{9D8B030D-6E8A-4147-A177-3AD203B41FA5}">
                      <a16:colId xmlns:a16="http://schemas.microsoft.com/office/drawing/2014/main" val="357343733"/>
                    </a:ext>
                  </a:extLst>
                </a:gridCol>
                <a:gridCol w="688997">
                  <a:extLst>
                    <a:ext uri="{9D8B030D-6E8A-4147-A177-3AD203B41FA5}">
                      <a16:colId xmlns:a16="http://schemas.microsoft.com/office/drawing/2014/main" val="2021107607"/>
                    </a:ext>
                  </a:extLst>
                </a:gridCol>
                <a:gridCol w="688997">
                  <a:extLst>
                    <a:ext uri="{9D8B030D-6E8A-4147-A177-3AD203B41FA5}">
                      <a16:colId xmlns:a16="http://schemas.microsoft.com/office/drawing/2014/main" val="19545889"/>
                    </a:ext>
                  </a:extLst>
                </a:gridCol>
                <a:gridCol w="688997">
                  <a:extLst>
                    <a:ext uri="{9D8B030D-6E8A-4147-A177-3AD203B41FA5}">
                      <a16:colId xmlns:a16="http://schemas.microsoft.com/office/drawing/2014/main" val="805545809"/>
                    </a:ext>
                  </a:extLst>
                </a:gridCol>
              </a:tblGrid>
              <a:tr h="542925">
                <a:tc>
                  <a:txBody>
                    <a:bodyPr/>
                    <a:lstStyle/>
                    <a:p>
                      <a:pPr algn="ctr" fontAlgn="ctr"/>
                      <a:r>
                        <a:rPr lang="en-SG" sz="1100" b="0" i="0" u="none" strike="noStrike">
                          <a:solidFill>
                            <a:srgbClr val="FFFFFF"/>
                          </a:solidFill>
                          <a:effectLst/>
                          <a:latin typeface="Arial" panose="020B0604020202020204" pitchFamily="34" charset="0"/>
                        </a:rPr>
                        <a:t>Listed Fracture Candidate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ERCE Pay PHIE</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Np Mstb</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ERCE Pay Sh</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3788643427"/>
                  </a:ext>
                </a:extLst>
              </a:tr>
              <a:tr h="190500">
                <a:tc>
                  <a:txBody>
                    <a:bodyPr/>
                    <a:lstStyle/>
                    <a:p>
                      <a:pPr algn="ctr" fontAlgn="ctr"/>
                      <a:r>
                        <a:rPr lang="en-SG" sz="1100" b="0" i="0" u="none" strike="noStrike">
                          <a:solidFill>
                            <a:srgbClr val="404040"/>
                          </a:solidFill>
                          <a:effectLst/>
                          <a:latin typeface="Arial" panose="020B0604020202020204" pitchFamily="34" charset="0"/>
                        </a:rPr>
                        <a:t>PI_026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0.188</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233</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0.59</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173976883"/>
                  </a:ext>
                </a:extLst>
              </a:tr>
              <a:tr h="190500">
                <a:tc>
                  <a:txBody>
                    <a:bodyPr/>
                    <a:lstStyle/>
                    <a:p>
                      <a:pPr algn="ctr" fontAlgn="ctr"/>
                      <a:r>
                        <a:rPr lang="en-SG" sz="1100" b="0" i="0" u="none" strike="noStrike">
                          <a:solidFill>
                            <a:srgbClr val="404040"/>
                          </a:solidFill>
                          <a:effectLst/>
                          <a:latin typeface="Arial" panose="020B0604020202020204" pitchFamily="34" charset="0"/>
                        </a:rPr>
                        <a:t>PI_130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0.171</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159</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0.56</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234348625"/>
                  </a:ext>
                </a:extLst>
              </a:tr>
              <a:tr h="190500">
                <a:tc>
                  <a:txBody>
                    <a:bodyPr/>
                    <a:lstStyle/>
                    <a:p>
                      <a:pPr algn="ctr" fontAlgn="ctr"/>
                      <a:r>
                        <a:rPr lang="en-SG" sz="1100" b="0" i="0" u="none" strike="noStrike">
                          <a:solidFill>
                            <a:srgbClr val="404040"/>
                          </a:solidFill>
                          <a:effectLst/>
                          <a:latin typeface="Arial" panose="020B0604020202020204" pitchFamily="34" charset="0"/>
                        </a:rPr>
                        <a:t>PI_128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0.181</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96</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0.76</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60035518"/>
                  </a:ext>
                </a:extLst>
              </a:tr>
              <a:tr h="190500">
                <a:tc>
                  <a:txBody>
                    <a:bodyPr/>
                    <a:lstStyle/>
                    <a:p>
                      <a:pPr algn="ctr" fontAlgn="ctr"/>
                      <a:r>
                        <a:rPr lang="en-SG" sz="1100" b="0" i="0" u="none" strike="noStrike">
                          <a:solidFill>
                            <a:srgbClr val="404040"/>
                          </a:solidFill>
                          <a:effectLst/>
                          <a:latin typeface="Arial" panose="020B0604020202020204" pitchFamily="34" charset="0"/>
                        </a:rPr>
                        <a:t>PI_141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0.137</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27</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0.65</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320856040"/>
                  </a:ext>
                </a:extLst>
              </a:tr>
              <a:tr h="190500">
                <a:tc>
                  <a:txBody>
                    <a:bodyPr/>
                    <a:lstStyle/>
                    <a:p>
                      <a:pPr algn="ctr" fontAlgn="ctr"/>
                      <a:r>
                        <a:rPr lang="en-SG" sz="1100" b="0" i="0" u="none" strike="noStrike">
                          <a:solidFill>
                            <a:srgbClr val="404040"/>
                          </a:solidFill>
                          <a:effectLst/>
                          <a:latin typeface="Arial" panose="020B0604020202020204" pitchFamily="34" charset="0"/>
                        </a:rPr>
                        <a:t>PI_135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0.164</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167</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0.67</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530860403"/>
                  </a:ext>
                </a:extLst>
              </a:tr>
              <a:tr h="190500">
                <a:tc>
                  <a:txBody>
                    <a:bodyPr/>
                    <a:lstStyle/>
                    <a:p>
                      <a:pPr algn="ctr" fontAlgn="ctr"/>
                      <a:r>
                        <a:rPr lang="en-SG" sz="1100" b="0" i="0" u="none" strike="noStrike">
                          <a:solidFill>
                            <a:srgbClr val="404040"/>
                          </a:solidFill>
                          <a:effectLst/>
                          <a:latin typeface="Arial" panose="020B0604020202020204" pitchFamily="34" charset="0"/>
                        </a:rPr>
                        <a:t>PI_028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0.144</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55</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0.72</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362040343"/>
                  </a:ext>
                </a:extLst>
              </a:tr>
              <a:tr h="190500">
                <a:tc>
                  <a:txBody>
                    <a:bodyPr/>
                    <a:lstStyle/>
                    <a:p>
                      <a:pPr algn="ctr" fontAlgn="ctr"/>
                      <a:r>
                        <a:rPr lang="en-SG" sz="1100" b="0" i="0" u="none" strike="noStrike">
                          <a:solidFill>
                            <a:srgbClr val="404040"/>
                          </a:solidFill>
                          <a:effectLst/>
                          <a:latin typeface="Arial" panose="020B0604020202020204" pitchFamily="34" charset="0"/>
                        </a:rPr>
                        <a:t>PI_105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0.248</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99</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0.70</a:t>
                      </a:r>
                    </a:p>
                  </a:txBody>
                  <a:tcPr marL="9525" marR="9525" marT="9525"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9128005"/>
                  </a:ext>
                </a:extLst>
              </a:tr>
            </a:tbl>
          </a:graphicData>
        </a:graphic>
      </p:graphicFrame>
      <p:pic>
        <p:nvPicPr>
          <p:cNvPr id="7" name="Picture 6">
            <a:extLst>
              <a:ext uri="{FF2B5EF4-FFF2-40B4-BE49-F238E27FC236}">
                <a16:creationId xmlns:a16="http://schemas.microsoft.com/office/drawing/2014/main" id="{B9BE04AF-07B3-4A7D-B1F0-EBF048B8C69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65866" y="4019066"/>
            <a:ext cx="4529605" cy="2505885"/>
          </a:xfrm>
          <a:prstGeom prst="rect">
            <a:avLst/>
          </a:prstGeom>
        </p:spPr>
      </p:pic>
    </p:spTree>
    <p:extLst>
      <p:ext uri="{BB962C8B-B14F-4D97-AF65-F5344CB8AC3E}">
        <p14:creationId xmlns:p14="http://schemas.microsoft.com/office/powerpoint/2010/main" val="75680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E6CFE35-825A-4DE4-875D-E495CE047F55}"/>
              </a:ext>
            </a:extLst>
          </p:cNvPr>
          <p:cNvSpPr>
            <a:spLocks noGrp="1"/>
          </p:cNvSpPr>
          <p:nvPr>
            <p:ph idx="1"/>
          </p:nvPr>
        </p:nvSpPr>
        <p:spPr>
          <a:xfrm>
            <a:off x="4695471" y="4232787"/>
            <a:ext cx="4009814" cy="1969230"/>
          </a:xfrm>
        </p:spPr>
        <p:txBody>
          <a:bodyPr>
            <a:normAutofit/>
          </a:bodyPr>
          <a:lstStyle/>
          <a:p>
            <a:r>
              <a:rPr lang="en-US"/>
              <a:t>Fractured wells perform better than unfractured wells, regardless of saturation</a:t>
            </a:r>
          </a:p>
          <a:p>
            <a:r>
              <a:rPr lang="en-US"/>
              <a:t>Saturations &gt; 50% are zones that can contribute significantly to produced volumes</a:t>
            </a:r>
            <a:endParaRPr lang="en-SG"/>
          </a:p>
        </p:txBody>
      </p:sp>
      <p:sp>
        <p:nvSpPr>
          <p:cNvPr id="3" name="Slide Number Placeholder 2">
            <a:extLst>
              <a:ext uri="{FF2B5EF4-FFF2-40B4-BE49-F238E27FC236}">
                <a16:creationId xmlns:a16="http://schemas.microsoft.com/office/drawing/2014/main" id="{44E2DEFB-F597-448F-AC00-1DD024261149}"/>
              </a:ext>
            </a:extLst>
          </p:cNvPr>
          <p:cNvSpPr>
            <a:spLocks noGrp="1"/>
          </p:cNvSpPr>
          <p:nvPr>
            <p:ph type="sldNum" sz="quarter" idx="4"/>
          </p:nvPr>
        </p:nvSpPr>
        <p:spPr/>
        <p:txBody>
          <a:bodyPr/>
          <a:lstStyle/>
          <a:p>
            <a:fld id="{14A3106C-58CB-42DB-B4B7-C84BBDA5655D}" type="slidenum">
              <a:rPr lang="en-GB" smtClean="0"/>
              <a:pPr/>
              <a:t>25</a:t>
            </a:fld>
            <a:endParaRPr lang="en-GB"/>
          </a:p>
        </p:txBody>
      </p:sp>
      <p:sp>
        <p:nvSpPr>
          <p:cNvPr id="4" name="Title 3">
            <a:extLst>
              <a:ext uri="{FF2B5EF4-FFF2-40B4-BE49-F238E27FC236}">
                <a16:creationId xmlns:a16="http://schemas.microsoft.com/office/drawing/2014/main" id="{0978BFD9-FE0F-4B14-8D76-763834AA28C8}"/>
              </a:ext>
            </a:extLst>
          </p:cNvPr>
          <p:cNvSpPr>
            <a:spLocks noGrp="1"/>
          </p:cNvSpPr>
          <p:nvPr>
            <p:ph type="title"/>
          </p:nvPr>
        </p:nvSpPr>
        <p:spPr/>
        <p:txBody>
          <a:bodyPr/>
          <a:lstStyle/>
          <a:p>
            <a:r>
              <a:rPr lang="en-US"/>
              <a:t>ERCE Saturation Production </a:t>
            </a:r>
            <a:r>
              <a:rPr lang="en-US" err="1"/>
              <a:t>Crossplot</a:t>
            </a:r>
            <a:r>
              <a:rPr lang="en-US"/>
              <a:t>: Fracture Effect</a:t>
            </a:r>
            <a:endParaRPr lang="en-SG"/>
          </a:p>
        </p:txBody>
      </p:sp>
      <p:pic>
        <p:nvPicPr>
          <p:cNvPr id="6" name="Picture 5">
            <a:extLst>
              <a:ext uri="{FF2B5EF4-FFF2-40B4-BE49-F238E27FC236}">
                <a16:creationId xmlns:a16="http://schemas.microsoft.com/office/drawing/2014/main" id="{2B8A624B-BFA5-485C-9523-6B640EA1074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263" b="263"/>
          <a:stretch/>
        </p:blipFill>
        <p:spPr>
          <a:xfrm>
            <a:off x="342082" y="784110"/>
            <a:ext cx="5978820" cy="3263258"/>
          </a:xfrm>
          <a:prstGeom prst="rect">
            <a:avLst/>
          </a:prstGeom>
        </p:spPr>
      </p:pic>
      <p:pic>
        <p:nvPicPr>
          <p:cNvPr id="7" name="Picture 6">
            <a:extLst>
              <a:ext uri="{FF2B5EF4-FFF2-40B4-BE49-F238E27FC236}">
                <a16:creationId xmlns:a16="http://schemas.microsoft.com/office/drawing/2014/main" id="{B9BE04AF-07B3-4A7D-B1F0-EBF048B8C69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64612" y="4038443"/>
            <a:ext cx="4529605" cy="2424501"/>
          </a:xfrm>
          <a:prstGeom prst="rect">
            <a:avLst/>
          </a:prstGeom>
        </p:spPr>
      </p:pic>
    </p:spTree>
    <p:extLst>
      <p:ext uri="{BB962C8B-B14F-4D97-AF65-F5344CB8AC3E}">
        <p14:creationId xmlns:p14="http://schemas.microsoft.com/office/powerpoint/2010/main" val="309323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D9EC72B-F075-4505-9BFC-AD924B94F8B6}"/>
              </a:ext>
            </a:extLst>
          </p:cNvPr>
          <p:cNvSpPr>
            <a:spLocks noGrp="1"/>
          </p:cNvSpPr>
          <p:nvPr>
            <p:ph idx="1"/>
          </p:nvPr>
        </p:nvSpPr>
        <p:spPr>
          <a:xfrm>
            <a:off x="7387627" y="850756"/>
            <a:ext cx="1527773" cy="5531917"/>
          </a:xfrm>
        </p:spPr>
        <p:txBody>
          <a:bodyPr/>
          <a:lstStyle/>
          <a:p>
            <a:r>
              <a:rPr lang="en-US"/>
              <a:t>Consistent water saturation distribution at ~40% (P50)</a:t>
            </a:r>
          </a:p>
          <a:p>
            <a:r>
              <a:rPr lang="en-US"/>
              <a:t>Low side and High side vary ±10-15%</a:t>
            </a:r>
          </a:p>
          <a:p>
            <a:r>
              <a:rPr lang="en-US"/>
              <a:t>Some variation with height; correlation is weak.</a:t>
            </a:r>
            <a:endParaRPr lang="en-SG"/>
          </a:p>
        </p:txBody>
      </p:sp>
      <p:sp>
        <p:nvSpPr>
          <p:cNvPr id="3" name="Slide Number Placeholder 2">
            <a:extLst>
              <a:ext uri="{FF2B5EF4-FFF2-40B4-BE49-F238E27FC236}">
                <a16:creationId xmlns:a16="http://schemas.microsoft.com/office/drawing/2014/main" id="{F3C4B8AE-00CB-421E-BA3A-B98F47527C7A}"/>
              </a:ext>
            </a:extLst>
          </p:cNvPr>
          <p:cNvSpPr>
            <a:spLocks noGrp="1"/>
          </p:cNvSpPr>
          <p:nvPr>
            <p:ph type="sldNum" sz="quarter" idx="4"/>
          </p:nvPr>
        </p:nvSpPr>
        <p:spPr/>
        <p:txBody>
          <a:bodyPr/>
          <a:lstStyle/>
          <a:p>
            <a:fld id="{14A3106C-58CB-42DB-B4B7-C84BBDA5655D}" type="slidenum">
              <a:rPr lang="en-GB" smtClean="0"/>
              <a:pPr/>
              <a:t>26</a:t>
            </a:fld>
            <a:endParaRPr lang="en-GB"/>
          </a:p>
        </p:txBody>
      </p:sp>
      <p:sp>
        <p:nvSpPr>
          <p:cNvPr id="4" name="Title 3">
            <a:extLst>
              <a:ext uri="{FF2B5EF4-FFF2-40B4-BE49-F238E27FC236}">
                <a16:creationId xmlns:a16="http://schemas.microsoft.com/office/drawing/2014/main" id="{E5AAAB43-B1A9-4A83-ACF2-B3CAE371C6F7}"/>
              </a:ext>
            </a:extLst>
          </p:cNvPr>
          <p:cNvSpPr>
            <a:spLocks noGrp="1"/>
          </p:cNvSpPr>
          <p:nvPr>
            <p:ph type="title"/>
          </p:nvPr>
        </p:nvSpPr>
        <p:spPr/>
        <p:txBody>
          <a:bodyPr/>
          <a:lstStyle/>
          <a:p>
            <a:r>
              <a:rPr lang="en-US"/>
              <a:t>Saturation – Height Cross-plot</a:t>
            </a:r>
            <a:endParaRPr lang="en-SG"/>
          </a:p>
        </p:txBody>
      </p:sp>
      <p:grpSp>
        <p:nvGrpSpPr>
          <p:cNvPr id="5" name="Group 4">
            <a:extLst>
              <a:ext uri="{FF2B5EF4-FFF2-40B4-BE49-F238E27FC236}">
                <a16:creationId xmlns:a16="http://schemas.microsoft.com/office/drawing/2014/main" id="{33181F18-5B76-4AD0-8E47-0457995FD362}"/>
              </a:ext>
            </a:extLst>
          </p:cNvPr>
          <p:cNvGrpSpPr/>
          <p:nvPr/>
        </p:nvGrpSpPr>
        <p:grpSpPr>
          <a:xfrm>
            <a:off x="88317" y="781822"/>
            <a:ext cx="7307654" cy="5808485"/>
            <a:chOff x="88317" y="781822"/>
            <a:chExt cx="7307654" cy="5808485"/>
          </a:xfrm>
        </p:grpSpPr>
        <p:pic>
          <p:nvPicPr>
            <p:cNvPr id="6" name="Picture 5">
              <a:extLst>
                <a:ext uri="{FF2B5EF4-FFF2-40B4-BE49-F238E27FC236}">
                  <a16:creationId xmlns:a16="http://schemas.microsoft.com/office/drawing/2014/main" id="{6959C1FA-6763-42AD-9EDB-5192CAED16E5}"/>
                </a:ext>
              </a:extLst>
            </p:cNvPr>
            <p:cNvPicPr>
              <a:picLocks noChangeAspect="1"/>
            </p:cNvPicPr>
            <p:nvPr/>
          </p:nvPicPr>
          <p:blipFill>
            <a:blip r:embed="rId2"/>
            <a:stretch>
              <a:fillRect/>
            </a:stretch>
          </p:blipFill>
          <p:spPr>
            <a:xfrm>
              <a:off x="3760829" y="3600463"/>
              <a:ext cx="2902850" cy="2989844"/>
            </a:xfrm>
            <a:prstGeom prst="rect">
              <a:avLst/>
            </a:prstGeom>
          </p:spPr>
        </p:pic>
        <p:pic>
          <p:nvPicPr>
            <p:cNvPr id="8" name="Picture 7">
              <a:extLst>
                <a:ext uri="{FF2B5EF4-FFF2-40B4-BE49-F238E27FC236}">
                  <a16:creationId xmlns:a16="http://schemas.microsoft.com/office/drawing/2014/main" id="{227DC04B-DFC9-4300-A04D-F3BD40D4345B}"/>
                </a:ext>
              </a:extLst>
            </p:cNvPr>
            <p:cNvPicPr>
              <a:picLocks noChangeAspect="1"/>
            </p:cNvPicPr>
            <p:nvPr/>
          </p:nvPicPr>
          <p:blipFill>
            <a:blip r:embed="rId3"/>
            <a:stretch>
              <a:fillRect/>
            </a:stretch>
          </p:blipFill>
          <p:spPr>
            <a:xfrm>
              <a:off x="6670980" y="3546780"/>
              <a:ext cx="724991" cy="3043527"/>
            </a:xfrm>
            <a:prstGeom prst="rect">
              <a:avLst/>
            </a:prstGeom>
          </p:spPr>
        </p:pic>
        <p:pic>
          <p:nvPicPr>
            <p:cNvPr id="11" name="Picture 10">
              <a:extLst>
                <a:ext uri="{FF2B5EF4-FFF2-40B4-BE49-F238E27FC236}">
                  <a16:creationId xmlns:a16="http://schemas.microsoft.com/office/drawing/2014/main" id="{E610216A-8974-4769-8A0A-3FC728CE03A6}"/>
                </a:ext>
              </a:extLst>
            </p:cNvPr>
            <p:cNvPicPr>
              <a:picLocks noChangeAspect="1"/>
            </p:cNvPicPr>
            <p:nvPr/>
          </p:nvPicPr>
          <p:blipFill>
            <a:blip r:embed="rId4"/>
            <a:srcRect/>
            <a:stretch/>
          </p:blipFill>
          <p:spPr>
            <a:xfrm>
              <a:off x="88317" y="2227169"/>
              <a:ext cx="3089428" cy="2692587"/>
            </a:xfrm>
            <a:prstGeom prst="rect">
              <a:avLst/>
            </a:prstGeom>
          </p:spPr>
        </p:pic>
        <p:pic>
          <p:nvPicPr>
            <p:cNvPr id="13" name="Picture 12">
              <a:extLst>
                <a:ext uri="{FF2B5EF4-FFF2-40B4-BE49-F238E27FC236}">
                  <a16:creationId xmlns:a16="http://schemas.microsoft.com/office/drawing/2014/main" id="{EF141946-F19E-4174-B838-4DA9661FFF2E}"/>
                </a:ext>
              </a:extLst>
            </p:cNvPr>
            <p:cNvPicPr>
              <a:picLocks noChangeAspect="1"/>
            </p:cNvPicPr>
            <p:nvPr/>
          </p:nvPicPr>
          <p:blipFill>
            <a:blip r:embed="rId5"/>
            <a:srcRect/>
            <a:stretch/>
          </p:blipFill>
          <p:spPr>
            <a:xfrm>
              <a:off x="3759786" y="781822"/>
              <a:ext cx="2964677" cy="2791641"/>
            </a:xfrm>
            <a:prstGeom prst="rect">
              <a:avLst/>
            </a:prstGeom>
          </p:spPr>
        </p:pic>
        <p:pic>
          <p:nvPicPr>
            <p:cNvPr id="15" name="Picture 14">
              <a:extLst>
                <a:ext uri="{FF2B5EF4-FFF2-40B4-BE49-F238E27FC236}">
                  <a16:creationId xmlns:a16="http://schemas.microsoft.com/office/drawing/2014/main" id="{053B6940-78FD-404F-8DAE-B5CB42482864}"/>
                </a:ext>
              </a:extLst>
            </p:cNvPr>
            <p:cNvPicPr>
              <a:picLocks noChangeAspect="1"/>
            </p:cNvPicPr>
            <p:nvPr/>
          </p:nvPicPr>
          <p:blipFill>
            <a:blip r:embed="rId6"/>
            <a:stretch>
              <a:fillRect/>
            </a:stretch>
          </p:blipFill>
          <p:spPr>
            <a:xfrm>
              <a:off x="6724461" y="805670"/>
              <a:ext cx="618027" cy="2644890"/>
            </a:xfrm>
            <a:prstGeom prst="rect">
              <a:avLst/>
            </a:prstGeom>
          </p:spPr>
        </p:pic>
        <p:pic>
          <p:nvPicPr>
            <p:cNvPr id="7" name="Picture 6">
              <a:extLst>
                <a:ext uri="{FF2B5EF4-FFF2-40B4-BE49-F238E27FC236}">
                  <a16:creationId xmlns:a16="http://schemas.microsoft.com/office/drawing/2014/main" id="{9CA49BBC-3C09-4C41-B236-56C4DD48943C}"/>
                </a:ext>
              </a:extLst>
            </p:cNvPr>
            <p:cNvPicPr>
              <a:picLocks noChangeAspect="1"/>
            </p:cNvPicPr>
            <p:nvPr/>
          </p:nvPicPr>
          <p:blipFill>
            <a:blip r:embed="rId7"/>
            <a:stretch>
              <a:fillRect/>
            </a:stretch>
          </p:blipFill>
          <p:spPr>
            <a:xfrm>
              <a:off x="3175251" y="1759077"/>
              <a:ext cx="525442" cy="3781010"/>
            </a:xfrm>
            <a:prstGeom prst="rect">
              <a:avLst/>
            </a:prstGeom>
          </p:spPr>
        </p:pic>
        <p:sp>
          <p:nvSpPr>
            <p:cNvPr id="14" name="TextBox 13">
              <a:extLst>
                <a:ext uri="{FF2B5EF4-FFF2-40B4-BE49-F238E27FC236}">
                  <a16:creationId xmlns:a16="http://schemas.microsoft.com/office/drawing/2014/main" id="{B21D9631-E4D0-4442-83F1-6189D7BB43AA}"/>
                </a:ext>
              </a:extLst>
            </p:cNvPr>
            <p:cNvSpPr txBox="1"/>
            <p:nvPr/>
          </p:nvSpPr>
          <p:spPr>
            <a:xfrm>
              <a:off x="133456" y="4898196"/>
              <a:ext cx="3089428" cy="430841"/>
            </a:xfrm>
            <a:prstGeom prst="rect">
              <a:avLst/>
            </a:prstGeom>
          </p:spPr>
          <p:txBody>
            <a:bodyPr wrap="square" rtlCol="0">
              <a:normAutofit/>
            </a:bodyPr>
            <a:lstStyle/>
            <a:p>
              <a:pPr algn="ctr"/>
              <a:r>
                <a:rPr lang="en-GB" sz="1100" b="1"/>
                <a:t>Wells Pina-41 to -119 </a:t>
              </a:r>
            </a:p>
            <a:p>
              <a:pPr algn="ctr"/>
              <a:r>
                <a:rPr lang="en-GB" sz="1100" i="1"/>
                <a:t>(excluding Pina-42 and Pina-115)</a:t>
              </a:r>
              <a:endParaRPr lang="en-SG" sz="800" i="1">
                <a:solidFill>
                  <a:schemeClr val="tx1">
                    <a:lumMod val="75000"/>
                    <a:lumOff val="25000"/>
                  </a:schemeClr>
                </a:solidFill>
              </a:endParaRPr>
            </a:p>
          </p:txBody>
        </p:sp>
      </p:grpSp>
    </p:spTree>
    <p:extLst>
      <p:ext uri="{BB962C8B-B14F-4D97-AF65-F5344CB8AC3E}">
        <p14:creationId xmlns:p14="http://schemas.microsoft.com/office/powerpoint/2010/main" val="402559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2723B4-0658-494F-94B1-64A973CDC6B8}"/>
              </a:ext>
            </a:extLst>
          </p:cNvPr>
          <p:cNvSpPr>
            <a:spLocks noGrp="1"/>
          </p:cNvSpPr>
          <p:nvPr>
            <p:ph type="sldNum" sz="quarter" idx="4"/>
          </p:nvPr>
        </p:nvSpPr>
        <p:spPr/>
        <p:txBody>
          <a:bodyPr/>
          <a:lstStyle/>
          <a:p>
            <a:fld id="{14A3106C-58CB-42DB-B4B7-C84BBDA5655D}" type="slidenum">
              <a:rPr lang="en-GB" smtClean="0"/>
              <a:pPr/>
              <a:t>27</a:t>
            </a:fld>
            <a:endParaRPr lang="en-GB"/>
          </a:p>
        </p:txBody>
      </p:sp>
      <p:sp>
        <p:nvSpPr>
          <p:cNvPr id="4" name="Title 3">
            <a:extLst>
              <a:ext uri="{FF2B5EF4-FFF2-40B4-BE49-F238E27FC236}">
                <a16:creationId xmlns:a16="http://schemas.microsoft.com/office/drawing/2014/main" id="{4F6B3F2C-954F-4158-96A9-A030A3B1F93A}"/>
              </a:ext>
            </a:extLst>
          </p:cNvPr>
          <p:cNvSpPr>
            <a:spLocks noGrp="1"/>
          </p:cNvSpPr>
          <p:nvPr>
            <p:ph type="title"/>
          </p:nvPr>
        </p:nvSpPr>
        <p:spPr>
          <a:xfrm>
            <a:off x="342081" y="65131"/>
            <a:ext cx="7495633" cy="718979"/>
          </a:xfrm>
        </p:spPr>
        <p:txBody>
          <a:bodyPr/>
          <a:lstStyle/>
          <a:p>
            <a:r>
              <a:rPr lang="en-GB"/>
              <a:t>PHINCPS, NEAR and FAR Distributions</a:t>
            </a:r>
          </a:p>
        </p:txBody>
      </p:sp>
      <p:sp>
        <p:nvSpPr>
          <p:cNvPr id="12" name="Content Placeholder 11">
            <a:extLst>
              <a:ext uri="{FF2B5EF4-FFF2-40B4-BE49-F238E27FC236}">
                <a16:creationId xmlns:a16="http://schemas.microsoft.com/office/drawing/2014/main" id="{7B0EBA3C-1119-4A12-BF41-482840B371E5}"/>
              </a:ext>
            </a:extLst>
          </p:cNvPr>
          <p:cNvSpPr>
            <a:spLocks noGrp="1"/>
          </p:cNvSpPr>
          <p:nvPr>
            <p:ph idx="1"/>
          </p:nvPr>
        </p:nvSpPr>
        <p:spPr>
          <a:xfrm>
            <a:off x="1234686" y="5387916"/>
            <a:ext cx="2595020" cy="1090402"/>
          </a:xfrm>
        </p:spPr>
        <p:txBody>
          <a:bodyPr>
            <a:normAutofit/>
          </a:bodyPr>
          <a:lstStyle/>
          <a:p>
            <a:r>
              <a:rPr lang="en-US" sz="1400" err="1"/>
              <a:t>Normalised</a:t>
            </a:r>
            <a:r>
              <a:rPr lang="en-US" sz="1400"/>
              <a:t> between 1000 - 6000</a:t>
            </a:r>
            <a:endParaRPr lang="en-SG" sz="1400"/>
          </a:p>
        </p:txBody>
      </p:sp>
      <p:sp>
        <p:nvSpPr>
          <p:cNvPr id="2" name="TextBox 1">
            <a:extLst>
              <a:ext uri="{FF2B5EF4-FFF2-40B4-BE49-F238E27FC236}">
                <a16:creationId xmlns:a16="http://schemas.microsoft.com/office/drawing/2014/main" id="{A19E3482-E348-4687-BBA8-A9A4E0AAA97D}"/>
              </a:ext>
            </a:extLst>
          </p:cNvPr>
          <p:cNvSpPr txBox="1"/>
          <p:nvPr/>
        </p:nvSpPr>
        <p:spPr>
          <a:xfrm>
            <a:off x="16800" y="1822006"/>
            <a:ext cx="1217886" cy="950420"/>
          </a:xfrm>
          <a:prstGeom prst="rect">
            <a:avLst/>
          </a:prstGeom>
        </p:spPr>
        <p:txBody>
          <a:bodyPr wrap="square" rtlCol="0">
            <a:normAutofit/>
          </a:bodyPr>
          <a:lstStyle/>
          <a:p>
            <a:pPr algn="ctr"/>
            <a:r>
              <a:rPr lang="en-GB" sz="1100" b="1"/>
              <a:t>Wells Pina-41 to -119 </a:t>
            </a:r>
          </a:p>
          <a:p>
            <a:pPr algn="ctr"/>
            <a:r>
              <a:rPr lang="en-GB" sz="1100" i="1"/>
              <a:t>(excluding Pina-42 and Pina-115)</a:t>
            </a:r>
            <a:endParaRPr lang="en-SG" sz="800" i="1">
              <a:solidFill>
                <a:schemeClr val="tx1">
                  <a:lumMod val="75000"/>
                  <a:lumOff val="25000"/>
                </a:schemeClr>
              </a:solidFill>
            </a:endParaRPr>
          </a:p>
        </p:txBody>
      </p:sp>
      <p:sp>
        <p:nvSpPr>
          <p:cNvPr id="13" name="TextBox 12">
            <a:extLst>
              <a:ext uri="{FF2B5EF4-FFF2-40B4-BE49-F238E27FC236}">
                <a16:creationId xmlns:a16="http://schemas.microsoft.com/office/drawing/2014/main" id="{9BC2B7AA-5283-4F8B-8B3A-974A515B6519}"/>
              </a:ext>
            </a:extLst>
          </p:cNvPr>
          <p:cNvSpPr txBox="1"/>
          <p:nvPr/>
        </p:nvSpPr>
        <p:spPr>
          <a:xfrm>
            <a:off x="0" y="3565828"/>
            <a:ext cx="1249269" cy="950420"/>
          </a:xfrm>
          <a:prstGeom prst="rect">
            <a:avLst/>
          </a:prstGeom>
        </p:spPr>
        <p:txBody>
          <a:bodyPr wrap="square" rtlCol="0">
            <a:normAutofit fontScale="62500" lnSpcReduction="20000"/>
          </a:bodyPr>
          <a:lstStyle/>
          <a:p>
            <a:pPr algn="ctr"/>
            <a:r>
              <a:rPr lang="en-GB" sz="1800" b="1"/>
              <a:t>Wells Pina-2 to -151, Pina-42, Pina-115 &amp; Brujo-2, -3 &amp; -4</a:t>
            </a:r>
          </a:p>
          <a:p>
            <a:pPr algn="ctr"/>
            <a:r>
              <a:rPr lang="en-GB" sz="1800" i="1"/>
              <a:t>(excluding Pina-41 to Pina-119)</a:t>
            </a:r>
            <a:endParaRPr lang="en-SG" sz="1300" i="1">
              <a:solidFill>
                <a:schemeClr val="tx1">
                  <a:lumMod val="75000"/>
                  <a:lumOff val="25000"/>
                </a:schemeClr>
              </a:solidFill>
            </a:endParaRPr>
          </a:p>
        </p:txBody>
      </p:sp>
      <p:pic>
        <p:nvPicPr>
          <p:cNvPr id="6" name="Picture 5">
            <a:extLst>
              <a:ext uri="{FF2B5EF4-FFF2-40B4-BE49-F238E27FC236}">
                <a16:creationId xmlns:a16="http://schemas.microsoft.com/office/drawing/2014/main" id="{80DF7FDC-8F4B-45BC-9181-33835C44D745}"/>
              </a:ext>
            </a:extLst>
          </p:cNvPr>
          <p:cNvPicPr>
            <a:picLocks noChangeAspect="1"/>
          </p:cNvPicPr>
          <p:nvPr/>
        </p:nvPicPr>
        <p:blipFill rotWithShape="1">
          <a:blip r:embed="rId2"/>
          <a:srcRect l="12" t="-112" r="7836" b="301"/>
          <a:stretch/>
        </p:blipFill>
        <p:spPr>
          <a:xfrm>
            <a:off x="1234686" y="3226140"/>
            <a:ext cx="2682997" cy="2022955"/>
          </a:xfrm>
          <a:prstGeom prst="rect">
            <a:avLst/>
          </a:prstGeom>
        </p:spPr>
      </p:pic>
      <p:pic>
        <p:nvPicPr>
          <p:cNvPr id="11" name="Picture 10">
            <a:extLst>
              <a:ext uri="{FF2B5EF4-FFF2-40B4-BE49-F238E27FC236}">
                <a16:creationId xmlns:a16="http://schemas.microsoft.com/office/drawing/2014/main" id="{C8E5832F-0CDE-4A86-A910-DA66872C595F}"/>
              </a:ext>
            </a:extLst>
          </p:cNvPr>
          <p:cNvPicPr>
            <a:picLocks noChangeAspect="1"/>
          </p:cNvPicPr>
          <p:nvPr/>
        </p:nvPicPr>
        <p:blipFill rotWithShape="1">
          <a:blip r:embed="rId3"/>
          <a:srcRect l="642" r="8380"/>
          <a:stretch/>
        </p:blipFill>
        <p:spPr>
          <a:xfrm>
            <a:off x="1240133" y="1203185"/>
            <a:ext cx="2682997" cy="2022955"/>
          </a:xfrm>
          <a:prstGeom prst="rect">
            <a:avLst/>
          </a:prstGeom>
        </p:spPr>
      </p:pic>
      <p:sp>
        <p:nvSpPr>
          <p:cNvPr id="5" name="TextBox 4">
            <a:extLst>
              <a:ext uri="{FF2B5EF4-FFF2-40B4-BE49-F238E27FC236}">
                <a16:creationId xmlns:a16="http://schemas.microsoft.com/office/drawing/2014/main" id="{94128918-63C1-4ED1-9B31-021EAEB6F8E3}"/>
              </a:ext>
            </a:extLst>
          </p:cNvPr>
          <p:cNvSpPr txBox="1"/>
          <p:nvPr/>
        </p:nvSpPr>
        <p:spPr>
          <a:xfrm>
            <a:off x="2982157" y="4242072"/>
            <a:ext cx="45719" cy="45719"/>
          </a:xfrm>
          <a:prstGeom prst="rect">
            <a:avLst/>
          </a:prstGeom>
        </p:spPr>
        <p:txBody>
          <a:bodyPr wrap="square" rtlCol="0">
            <a:normAutofit fontScale="25000" lnSpcReduction="20000"/>
          </a:bodyPr>
          <a:lstStyle/>
          <a:p>
            <a:pPr algn="l"/>
            <a:endParaRPr lang="en-SG" sz="1300" err="1">
              <a:solidFill>
                <a:schemeClr val="tx1">
                  <a:lumMod val="75000"/>
                  <a:lumOff val="25000"/>
                </a:schemeClr>
              </a:solidFill>
            </a:endParaRPr>
          </a:p>
        </p:txBody>
      </p:sp>
      <p:sp>
        <p:nvSpPr>
          <p:cNvPr id="7" name="TextBox 6">
            <a:extLst>
              <a:ext uri="{FF2B5EF4-FFF2-40B4-BE49-F238E27FC236}">
                <a16:creationId xmlns:a16="http://schemas.microsoft.com/office/drawing/2014/main" id="{56D5E2DD-072E-4A9E-BF7A-A64F29C32352}"/>
              </a:ext>
            </a:extLst>
          </p:cNvPr>
          <p:cNvSpPr txBox="1"/>
          <p:nvPr/>
        </p:nvSpPr>
        <p:spPr>
          <a:xfrm>
            <a:off x="1668892" y="828212"/>
            <a:ext cx="1828800" cy="539568"/>
          </a:xfrm>
          <a:prstGeom prst="rect">
            <a:avLst/>
          </a:prstGeom>
        </p:spPr>
        <p:txBody>
          <a:bodyPr wrap="square" rtlCol="0">
            <a:normAutofit/>
          </a:bodyPr>
          <a:lstStyle/>
          <a:p>
            <a:pPr algn="ctr"/>
            <a:r>
              <a:rPr lang="en-US" sz="1300">
                <a:solidFill>
                  <a:schemeClr val="tx1">
                    <a:lumMod val="75000"/>
                    <a:lumOff val="25000"/>
                  </a:schemeClr>
                </a:solidFill>
              </a:rPr>
              <a:t>PHINCPS</a:t>
            </a:r>
            <a:endParaRPr lang="en-SG" sz="1300" err="1">
              <a:solidFill>
                <a:schemeClr val="tx1">
                  <a:lumMod val="75000"/>
                  <a:lumOff val="25000"/>
                </a:schemeClr>
              </a:solidFill>
            </a:endParaRPr>
          </a:p>
        </p:txBody>
      </p:sp>
      <p:pic>
        <p:nvPicPr>
          <p:cNvPr id="14" name="Picture 13">
            <a:extLst>
              <a:ext uri="{FF2B5EF4-FFF2-40B4-BE49-F238E27FC236}">
                <a16:creationId xmlns:a16="http://schemas.microsoft.com/office/drawing/2014/main" id="{6C1424CF-2AAD-48EF-BEB5-AFF2CE2B12CA}"/>
              </a:ext>
            </a:extLst>
          </p:cNvPr>
          <p:cNvPicPr>
            <a:picLocks noChangeAspect="1"/>
          </p:cNvPicPr>
          <p:nvPr/>
        </p:nvPicPr>
        <p:blipFill rotWithShape="1">
          <a:blip r:embed="rId4"/>
          <a:srcRect r="7678"/>
          <a:stretch/>
        </p:blipFill>
        <p:spPr>
          <a:xfrm>
            <a:off x="3917683" y="3226140"/>
            <a:ext cx="2627396" cy="2022955"/>
          </a:xfrm>
          <a:prstGeom prst="rect">
            <a:avLst/>
          </a:prstGeom>
        </p:spPr>
      </p:pic>
      <p:pic>
        <p:nvPicPr>
          <p:cNvPr id="15" name="Picture 14">
            <a:extLst>
              <a:ext uri="{FF2B5EF4-FFF2-40B4-BE49-F238E27FC236}">
                <a16:creationId xmlns:a16="http://schemas.microsoft.com/office/drawing/2014/main" id="{F9178738-3A89-4A83-8B50-5938F1B2D03C}"/>
              </a:ext>
            </a:extLst>
          </p:cNvPr>
          <p:cNvPicPr>
            <a:picLocks noChangeAspect="1"/>
          </p:cNvPicPr>
          <p:nvPr/>
        </p:nvPicPr>
        <p:blipFill rotWithShape="1">
          <a:blip r:embed="rId5"/>
          <a:srcRect l="171" r="8137"/>
          <a:stretch/>
        </p:blipFill>
        <p:spPr>
          <a:xfrm>
            <a:off x="3923130" y="1197330"/>
            <a:ext cx="2600418" cy="2025360"/>
          </a:xfrm>
          <a:prstGeom prst="rect">
            <a:avLst/>
          </a:prstGeom>
        </p:spPr>
      </p:pic>
      <p:sp>
        <p:nvSpPr>
          <p:cNvPr id="16" name="TextBox 15">
            <a:extLst>
              <a:ext uri="{FF2B5EF4-FFF2-40B4-BE49-F238E27FC236}">
                <a16:creationId xmlns:a16="http://schemas.microsoft.com/office/drawing/2014/main" id="{998BEFAF-528A-4BF8-A602-83F8D4C640F9}"/>
              </a:ext>
            </a:extLst>
          </p:cNvPr>
          <p:cNvSpPr txBox="1"/>
          <p:nvPr/>
        </p:nvSpPr>
        <p:spPr>
          <a:xfrm>
            <a:off x="4469544" y="828212"/>
            <a:ext cx="1828800" cy="539568"/>
          </a:xfrm>
          <a:prstGeom prst="rect">
            <a:avLst/>
          </a:prstGeom>
        </p:spPr>
        <p:txBody>
          <a:bodyPr wrap="square" rtlCol="0">
            <a:normAutofit/>
          </a:bodyPr>
          <a:lstStyle/>
          <a:p>
            <a:pPr algn="ctr"/>
            <a:r>
              <a:rPr lang="en-US" sz="1300">
                <a:solidFill>
                  <a:schemeClr val="tx1">
                    <a:lumMod val="75000"/>
                    <a:lumOff val="25000"/>
                  </a:schemeClr>
                </a:solidFill>
              </a:rPr>
              <a:t>NEAR</a:t>
            </a:r>
            <a:endParaRPr lang="en-SG" sz="1300" err="1">
              <a:solidFill>
                <a:schemeClr val="tx1">
                  <a:lumMod val="75000"/>
                  <a:lumOff val="25000"/>
                </a:schemeClr>
              </a:solidFill>
            </a:endParaRPr>
          </a:p>
        </p:txBody>
      </p:sp>
      <p:cxnSp>
        <p:nvCxnSpPr>
          <p:cNvPr id="17" name="Straight Arrow Connector 16">
            <a:extLst>
              <a:ext uri="{FF2B5EF4-FFF2-40B4-BE49-F238E27FC236}">
                <a16:creationId xmlns:a16="http://schemas.microsoft.com/office/drawing/2014/main" id="{61AADC1E-BDD0-4B01-9DB6-F321257241C3}"/>
              </a:ext>
            </a:extLst>
          </p:cNvPr>
          <p:cNvCxnSpPr>
            <a:cxnSpLocks/>
          </p:cNvCxnSpPr>
          <p:nvPr/>
        </p:nvCxnSpPr>
        <p:spPr>
          <a:xfrm flipH="1">
            <a:off x="5477522" y="2692946"/>
            <a:ext cx="96108" cy="28995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DDFA9DD-BC72-42BA-BC1E-7A510985A5D1}"/>
              </a:ext>
            </a:extLst>
          </p:cNvPr>
          <p:cNvSpPr txBox="1"/>
          <p:nvPr/>
        </p:nvSpPr>
        <p:spPr>
          <a:xfrm>
            <a:off x="5383944" y="2511401"/>
            <a:ext cx="617424" cy="357809"/>
          </a:xfrm>
          <a:prstGeom prst="rect">
            <a:avLst/>
          </a:prstGeom>
        </p:spPr>
        <p:txBody>
          <a:bodyPr wrap="square" rtlCol="0">
            <a:normAutofit fontScale="85000" lnSpcReduction="10000"/>
          </a:bodyPr>
          <a:lstStyle/>
          <a:p>
            <a:pPr algn="l"/>
            <a:r>
              <a:rPr lang="en-US" sz="1300">
                <a:solidFill>
                  <a:schemeClr val="tx1">
                    <a:lumMod val="75000"/>
                    <a:lumOff val="25000"/>
                  </a:schemeClr>
                </a:solidFill>
              </a:rPr>
              <a:t>PI-053</a:t>
            </a:r>
            <a:endParaRPr lang="en-SG" sz="1300" err="1">
              <a:solidFill>
                <a:schemeClr val="tx1">
                  <a:lumMod val="75000"/>
                  <a:lumOff val="25000"/>
                </a:schemeClr>
              </a:solidFill>
            </a:endParaRPr>
          </a:p>
        </p:txBody>
      </p:sp>
      <p:sp>
        <p:nvSpPr>
          <p:cNvPr id="19" name="Content Placeholder 11">
            <a:extLst>
              <a:ext uri="{FF2B5EF4-FFF2-40B4-BE49-F238E27FC236}">
                <a16:creationId xmlns:a16="http://schemas.microsoft.com/office/drawing/2014/main" id="{FBCB8BDE-63F7-44C2-8CD8-042C53B5EF88}"/>
              </a:ext>
            </a:extLst>
          </p:cNvPr>
          <p:cNvSpPr txBox="1">
            <a:spLocks/>
          </p:cNvSpPr>
          <p:nvPr/>
        </p:nvSpPr>
        <p:spPr>
          <a:xfrm>
            <a:off x="3869666" y="5388745"/>
            <a:ext cx="2850730" cy="1089573"/>
          </a:xfrm>
          <a:prstGeom prst="rect">
            <a:avLst/>
          </a:prstGeom>
        </p:spPr>
        <p:txBody>
          <a:bodyPr>
            <a:norm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a:t>Large range in the wells</a:t>
            </a:r>
          </a:p>
          <a:p>
            <a:r>
              <a:rPr lang="en-US" sz="1400"/>
              <a:t>PI_053 centered around 4.2 cps instead of 1.5 cps </a:t>
            </a:r>
            <a:endParaRPr lang="en-SG" sz="1400"/>
          </a:p>
        </p:txBody>
      </p:sp>
      <p:pic>
        <p:nvPicPr>
          <p:cNvPr id="20" name="Picture 19">
            <a:extLst>
              <a:ext uri="{FF2B5EF4-FFF2-40B4-BE49-F238E27FC236}">
                <a16:creationId xmlns:a16="http://schemas.microsoft.com/office/drawing/2014/main" id="{76A22F4A-FFA6-47BD-8B0C-16FAE2E417B4}"/>
              </a:ext>
            </a:extLst>
          </p:cNvPr>
          <p:cNvPicPr>
            <a:picLocks noChangeAspect="1"/>
          </p:cNvPicPr>
          <p:nvPr/>
        </p:nvPicPr>
        <p:blipFill rotWithShape="1">
          <a:blip r:embed="rId6"/>
          <a:srcRect l="436" r="6770"/>
          <a:stretch/>
        </p:blipFill>
        <p:spPr>
          <a:xfrm>
            <a:off x="6523547" y="1201887"/>
            <a:ext cx="2572893" cy="2045361"/>
          </a:xfrm>
          <a:prstGeom prst="rect">
            <a:avLst/>
          </a:prstGeom>
        </p:spPr>
      </p:pic>
      <p:pic>
        <p:nvPicPr>
          <p:cNvPr id="21" name="Picture 20">
            <a:extLst>
              <a:ext uri="{FF2B5EF4-FFF2-40B4-BE49-F238E27FC236}">
                <a16:creationId xmlns:a16="http://schemas.microsoft.com/office/drawing/2014/main" id="{4CB2333D-4D1E-4D4A-AC78-99216204DEC7}"/>
              </a:ext>
            </a:extLst>
          </p:cNvPr>
          <p:cNvPicPr>
            <a:picLocks noChangeAspect="1"/>
          </p:cNvPicPr>
          <p:nvPr/>
        </p:nvPicPr>
        <p:blipFill rotWithShape="1">
          <a:blip r:embed="rId7"/>
          <a:srcRect r="7075"/>
          <a:stretch/>
        </p:blipFill>
        <p:spPr>
          <a:xfrm>
            <a:off x="6523548" y="3220858"/>
            <a:ext cx="2572894" cy="2025360"/>
          </a:xfrm>
          <a:prstGeom prst="rect">
            <a:avLst/>
          </a:prstGeom>
        </p:spPr>
      </p:pic>
      <p:sp>
        <p:nvSpPr>
          <p:cNvPr id="22" name="TextBox 21">
            <a:extLst>
              <a:ext uri="{FF2B5EF4-FFF2-40B4-BE49-F238E27FC236}">
                <a16:creationId xmlns:a16="http://schemas.microsoft.com/office/drawing/2014/main" id="{628F24D9-1611-4DB6-BC2E-AE6B65DE69FF}"/>
              </a:ext>
            </a:extLst>
          </p:cNvPr>
          <p:cNvSpPr txBox="1"/>
          <p:nvPr/>
        </p:nvSpPr>
        <p:spPr>
          <a:xfrm>
            <a:off x="6890753" y="828212"/>
            <a:ext cx="1828800" cy="539568"/>
          </a:xfrm>
          <a:prstGeom prst="rect">
            <a:avLst/>
          </a:prstGeom>
        </p:spPr>
        <p:txBody>
          <a:bodyPr wrap="square" rtlCol="0">
            <a:normAutofit/>
          </a:bodyPr>
          <a:lstStyle/>
          <a:p>
            <a:pPr algn="ctr"/>
            <a:r>
              <a:rPr lang="en-US" sz="1300">
                <a:solidFill>
                  <a:schemeClr val="tx1">
                    <a:lumMod val="75000"/>
                    <a:lumOff val="25000"/>
                  </a:schemeClr>
                </a:solidFill>
              </a:rPr>
              <a:t>FAR</a:t>
            </a:r>
            <a:endParaRPr lang="en-SG" sz="1300" err="1">
              <a:solidFill>
                <a:schemeClr val="tx1">
                  <a:lumMod val="75000"/>
                  <a:lumOff val="25000"/>
                </a:schemeClr>
              </a:solidFill>
            </a:endParaRPr>
          </a:p>
        </p:txBody>
      </p:sp>
      <p:sp>
        <p:nvSpPr>
          <p:cNvPr id="23" name="Content Placeholder 11">
            <a:extLst>
              <a:ext uri="{FF2B5EF4-FFF2-40B4-BE49-F238E27FC236}">
                <a16:creationId xmlns:a16="http://schemas.microsoft.com/office/drawing/2014/main" id="{D6E6941A-ADF0-40E9-9618-A065AEF2C527}"/>
              </a:ext>
            </a:extLst>
          </p:cNvPr>
          <p:cNvSpPr txBox="1">
            <a:spLocks/>
          </p:cNvSpPr>
          <p:nvPr/>
        </p:nvSpPr>
        <p:spPr>
          <a:xfrm>
            <a:off x="6545078" y="5266220"/>
            <a:ext cx="2598922" cy="1285500"/>
          </a:xfrm>
          <a:prstGeom prst="rect">
            <a:avLst/>
          </a:prstGeom>
        </p:spPr>
        <p:txBody>
          <a:bodyPr>
            <a:normAutofit fontScale="85000" lnSpcReduction="10000"/>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Large range in the wells</a:t>
            </a:r>
          </a:p>
          <a:p>
            <a:r>
              <a:rPr lang="en-US"/>
              <a:t>PI-054, PI-048 and PI-047 centered around 1.2 cps instead of 3.6 cps for the P50 of the other wells</a:t>
            </a:r>
            <a:endParaRPr lang="en-SG"/>
          </a:p>
        </p:txBody>
      </p:sp>
      <p:cxnSp>
        <p:nvCxnSpPr>
          <p:cNvPr id="25" name="Straight Arrow Connector 24">
            <a:extLst>
              <a:ext uri="{FF2B5EF4-FFF2-40B4-BE49-F238E27FC236}">
                <a16:creationId xmlns:a16="http://schemas.microsoft.com/office/drawing/2014/main" id="{C71E538B-6F38-4D94-B60A-4DF717AFD0E7}"/>
              </a:ext>
            </a:extLst>
          </p:cNvPr>
          <p:cNvCxnSpPr>
            <a:cxnSpLocks/>
          </p:cNvCxnSpPr>
          <p:nvPr/>
        </p:nvCxnSpPr>
        <p:spPr>
          <a:xfrm flipH="1">
            <a:off x="7165653" y="1544715"/>
            <a:ext cx="738214" cy="133754"/>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99E1637-6CDE-4829-90E2-1F922B7EC4C9}"/>
              </a:ext>
            </a:extLst>
          </p:cNvPr>
          <p:cNvSpPr txBox="1"/>
          <p:nvPr/>
        </p:nvSpPr>
        <p:spPr>
          <a:xfrm>
            <a:off x="7903866" y="1464197"/>
            <a:ext cx="815687" cy="622055"/>
          </a:xfrm>
          <a:prstGeom prst="rect">
            <a:avLst/>
          </a:prstGeom>
        </p:spPr>
        <p:txBody>
          <a:bodyPr wrap="square" rtlCol="0">
            <a:normAutofit fontScale="70000" lnSpcReduction="20000"/>
          </a:bodyPr>
          <a:lstStyle/>
          <a:p>
            <a:pPr algn="l"/>
            <a:r>
              <a:rPr lang="en-US" sz="1400"/>
              <a:t>PI-054, </a:t>
            </a:r>
          </a:p>
          <a:p>
            <a:pPr algn="l"/>
            <a:r>
              <a:rPr lang="en-US" sz="1400"/>
              <a:t>PI-048 and PI-047</a:t>
            </a:r>
            <a:endParaRPr lang="en-SG" sz="1300" err="1">
              <a:solidFill>
                <a:schemeClr val="tx1">
                  <a:lumMod val="75000"/>
                  <a:lumOff val="25000"/>
                </a:schemeClr>
              </a:solidFill>
            </a:endParaRPr>
          </a:p>
        </p:txBody>
      </p:sp>
    </p:spTree>
    <p:extLst>
      <p:ext uri="{BB962C8B-B14F-4D97-AF65-F5344CB8AC3E}">
        <p14:creationId xmlns:p14="http://schemas.microsoft.com/office/powerpoint/2010/main" val="278992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04F525-A5C8-47C1-8756-DA36F95EC06A}"/>
              </a:ext>
            </a:extLst>
          </p:cNvPr>
          <p:cNvSpPr>
            <a:spLocks noGrp="1"/>
          </p:cNvSpPr>
          <p:nvPr>
            <p:ph idx="1"/>
          </p:nvPr>
        </p:nvSpPr>
        <p:spPr>
          <a:xfrm>
            <a:off x="6036816" y="784110"/>
            <a:ext cx="2683716" cy="5539922"/>
          </a:xfrm>
        </p:spPr>
        <p:txBody>
          <a:bodyPr>
            <a:normAutofit/>
          </a:bodyPr>
          <a:lstStyle/>
          <a:p>
            <a:r>
              <a:rPr lang="en-US"/>
              <a:t>No observable correlation between porosity and saturation </a:t>
            </a:r>
            <a:r>
              <a:rPr lang="en-US" i="1"/>
              <a:t>distribution</a:t>
            </a:r>
            <a:r>
              <a:rPr lang="en-US"/>
              <a:t> at a field-wide level; differences appear to be randomly distributed</a:t>
            </a:r>
          </a:p>
          <a:p>
            <a:r>
              <a:rPr lang="en-US"/>
              <a:t>After calibration, ERCE notes that ~50% of the wells of the wells with a material difference in porosity (± 4 </a:t>
            </a:r>
            <a:r>
              <a:rPr lang="en-US" err="1"/>
              <a:t>p.u</a:t>
            </a:r>
            <a:r>
              <a:rPr lang="en-US"/>
              <a:t>.) to client, with 16 wells being ± 8 </a:t>
            </a:r>
            <a:r>
              <a:rPr lang="en-US" err="1"/>
              <a:t>p.u</a:t>
            </a:r>
            <a:r>
              <a:rPr lang="en-US"/>
              <a:t>. or more than the client (~22%)</a:t>
            </a:r>
          </a:p>
          <a:p>
            <a:r>
              <a:rPr lang="en-US"/>
              <a:t>ERCE porosities are generally lower (63 wells) but within core limited boundaries</a:t>
            </a:r>
          </a:p>
        </p:txBody>
      </p:sp>
      <p:sp>
        <p:nvSpPr>
          <p:cNvPr id="3" name="Slide Number Placeholder 2">
            <a:extLst>
              <a:ext uri="{FF2B5EF4-FFF2-40B4-BE49-F238E27FC236}">
                <a16:creationId xmlns:a16="http://schemas.microsoft.com/office/drawing/2014/main" id="{CF1571B8-7605-47B8-8358-C947CE6D8A4D}"/>
              </a:ext>
            </a:extLst>
          </p:cNvPr>
          <p:cNvSpPr>
            <a:spLocks noGrp="1"/>
          </p:cNvSpPr>
          <p:nvPr>
            <p:ph type="sldNum" sz="quarter" idx="4"/>
          </p:nvPr>
        </p:nvSpPr>
        <p:spPr/>
        <p:txBody>
          <a:bodyPr/>
          <a:lstStyle/>
          <a:p>
            <a:fld id="{14A3106C-58CB-42DB-B4B7-C84BBDA5655D}" type="slidenum">
              <a:rPr lang="en-GB" smtClean="0"/>
              <a:pPr/>
              <a:t>28</a:t>
            </a:fld>
            <a:endParaRPr lang="en-GB"/>
          </a:p>
        </p:txBody>
      </p:sp>
      <p:sp>
        <p:nvSpPr>
          <p:cNvPr id="4" name="Title 3">
            <a:extLst>
              <a:ext uri="{FF2B5EF4-FFF2-40B4-BE49-F238E27FC236}">
                <a16:creationId xmlns:a16="http://schemas.microsoft.com/office/drawing/2014/main" id="{5A505E3F-A57F-48A5-9B24-C8537794D833}"/>
              </a:ext>
            </a:extLst>
          </p:cNvPr>
          <p:cNvSpPr>
            <a:spLocks noGrp="1"/>
          </p:cNvSpPr>
          <p:nvPr>
            <p:ph type="title"/>
          </p:nvPr>
        </p:nvSpPr>
        <p:spPr/>
        <p:txBody>
          <a:bodyPr/>
          <a:lstStyle/>
          <a:p>
            <a:r>
              <a:rPr lang="en-US"/>
              <a:t>Client and ERCE Porosity and Saturation Bubble Plots</a:t>
            </a:r>
            <a:endParaRPr lang="en-SG"/>
          </a:p>
        </p:txBody>
      </p:sp>
      <p:pic>
        <p:nvPicPr>
          <p:cNvPr id="6" name="Picture 5">
            <a:extLst>
              <a:ext uri="{FF2B5EF4-FFF2-40B4-BE49-F238E27FC236}">
                <a16:creationId xmlns:a16="http://schemas.microsoft.com/office/drawing/2014/main" id="{CFE7DC96-AA18-4DC1-9A34-609861A3EB42}"/>
              </a:ext>
            </a:extLst>
          </p:cNvPr>
          <p:cNvPicPr>
            <a:picLocks noChangeAspect="1"/>
          </p:cNvPicPr>
          <p:nvPr/>
        </p:nvPicPr>
        <p:blipFill>
          <a:blip r:embed="rId2"/>
          <a:srcRect/>
          <a:stretch/>
        </p:blipFill>
        <p:spPr>
          <a:xfrm>
            <a:off x="0" y="784110"/>
            <a:ext cx="6036816" cy="2884586"/>
          </a:xfrm>
          <a:prstGeom prst="rect">
            <a:avLst/>
          </a:prstGeom>
        </p:spPr>
      </p:pic>
      <p:pic>
        <p:nvPicPr>
          <p:cNvPr id="12" name="Picture 11">
            <a:extLst>
              <a:ext uri="{FF2B5EF4-FFF2-40B4-BE49-F238E27FC236}">
                <a16:creationId xmlns:a16="http://schemas.microsoft.com/office/drawing/2014/main" id="{5DDAF92A-525E-4967-A58C-8DFEE283D5D0}"/>
              </a:ext>
            </a:extLst>
          </p:cNvPr>
          <p:cNvPicPr>
            <a:picLocks noChangeAspect="1"/>
          </p:cNvPicPr>
          <p:nvPr/>
        </p:nvPicPr>
        <p:blipFill>
          <a:blip r:embed="rId3"/>
          <a:srcRect/>
          <a:stretch/>
        </p:blipFill>
        <p:spPr>
          <a:xfrm>
            <a:off x="1" y="3640366"/>
            <a:ext cx="6036814" cy="2884586"/>
          </a:xfrm>
          <a:prstGeom prst="rect">
            <a:avLst/>
          </a:prstGeom>
        </p:spPr>
      </p:pic>
      <p:sp>
        <p:nvSpPr>
          <p:cNvPr id="5" name="TextBox 4">
            <a:extLst>
              <a:ext uri="{FF2B5EF4-FFF2-40B4-BE49-F238E27FC236}">
                <a16:creationId xmlns:a16="http://schemas.microsoft.com/office/drawing/2014/main" id="{BDB7C676-9A1C-44A9-BFA4-7EE7C4885C36}"/>
              </a:ext>
            </a:extLst>
          </p:cNvPr>
          <p:cNvSpPr txBox="1"/>
          <p:nvPr/>
        </p:nvSpPr>
        <p:spPr>
          <a:xfrm>
            <a:off x="594804" y="3781887"/>
            <a:ext cx="1615736" cy="415031"/>
          </a:xfrm>
          <a:prstGeom prst="rect">
            <a:avLst/>
          </a:prstGeom>
          <a:solidFill>
            <a:schemeClr val="bg1"/>
          </a:solidFill>
          <a:ln>
            <a:solidFill>
              <a:schemeClr val="tx1"/>
            </a:solidFill>
          </a:ln>
        </p:spPr>
        <p:txBody>
          <a:bodyPr wrap="square" rtlCol="0" anchor="ctr">
            <a:normAutofit/>
          </a:bodyPr>
          <a:lstStyle/>
          <a:p>
            <a:pPr algn="ctr"/>
            <a:r>
              <a:rPr lang="en-US" sz="1600" b="1">
                <a:solidFill>
                  <a:schemeClr val="tx1">
                    <a:lumMod val="75000"/>
                    <a:lumOff val="25000"/>
                  </a:schemeClr>
                </a:solidFill>
              </a:rPr>
              <a:t>Saturation</a:t>
            </a:r>
            <a:endParaRPr lang="en-SG" sz="1600" b="1" err="1">
              <a:solidFill>
                <a:schemeClr val="tx1">
                  <a:lumMod val="75000"/>
                  <a:lumOff val="25000"/>
                </a:schemeClr>
              </a:solidFill>
            </a:endParaRPr>
          </a:p>
        </p:txBody>
      </p:sp>
      <p:sp>
        <p:nvSpPr>
          <p:cNvPr id="11" name="TextBox 10">
            <a:extLst>
              <a:ext uri="{FF2B5EF4-FFF2-40B4-BE49-F238E27FC236}">
                <a16:creationId xmlns:a16="http://schemas.microsoft.com/office/drawing/2014/main" id="{4F873FD7-6B87-4062-8E29-9045618D64D8}"/>
              </a:ext>
            </a:extLst>
          </p:cNvPr>
          <p:cNvSpPr txBox="1"/>
          <p:nvPr/>
        </p:nvSpPr>
        <p:spPr>
          <a:xfrm>
            <a:off x="5069151" y="6073890"/>
            <a:ext cx="843378" cy="296831"/>
          </a:xfrm>
          <a:prstGeom prst="rect">
            <a:avLst/>
          </a:prstGeom>
          <a:solidFill>
            <a:schemeClr val="bg1"/>
          </a:solidFill>
          <a:ln w="3175">
            <a:solidFill>
              <a:schemeClr val="tx1">
                <a:lumMod val="50000"/>
                <a:lumOff val="50000"/>
              </a:schemeClr>
            </a:solidFill>
          </a:ln>
        </p:spPr>
        <p:txBody>
          <a:bodyPr wrap="square" rtlCol="0" anchor="ctr">
            <a:normAutofit/>
          </a:bodyPr>
          <a:lstStyle/>
          <a:p>
            <a:pPr algn="r"/>
            <a:r>
              <a:rPr lang="en-US" sz="1200">
                <a:solidFill>
                  <a:schemeClr val="tx1">
                    <a:lumMod val="75000"/>
                    <a:lumOff val="25000"/>
                  </a:schemeClr>
                </a:solidFill>
              </a:rPr>
              <a:t>ERCE</a:t>
            </a:r>
            <a:endParaRPr lang="en-SG" sz="1200" err="1">
              <a:solidFill>
                <a:schemeClr val="tx1">
                  <a:lumMod val="75000"/>
                  <a:lumOff val="25000"/>
                </a:schemeClr>
              </a:solidFill>
            </a:endParaRPr>
          </a:p>
        </p:txBody>
      </p:sp>
      <p:sp>
        <p:nvSpPr>
          <p:cNvPr id="10" name="Oval 9">
            <a:extLst>
              <a:ext uri="{FF2B5EF4-FFF2-40B4-BE49-F238E27FC236}">
                <a16:creationId xmlns:a16="http://schemas.microsoft.com/office/drawing/2014/main" id="{C1A7ACC7-9B90-4C6B-AC05-02172FB617A6}"/>
              </a:ext>
            </a:extLst>
          </p:cNvPr>
          <p:cNvSpPr/>
          <p:nvPr/>
        </p:nvSpPr>
        <p:spPr>
          <a:xfrm>
            <a:off x="5157926" y="6136401"/>
            <a:ext cx="186432" cy="171807"/>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B0FD1487-88BA-4F96-99E3-7C86E5910C2B}"/>
              </a:ext>
            </a:extLst>
          </p:cNvPr>
          <p:cNvSpPr txBox="1"/>
          <p:nvPr/>
        </p:nvSpPr>
        <p:spPr>
          <a:xfrm>
            <a:off x="530586" y="938342"/>
            <a:ext cx="1615736" cy="415031"/>
          </a:xfrm>
          <a:prstGeom prst="rect">
            <a:avLst/>
          </a:prstGeom>
          <a:solidFill>
            <a:schemeClr val="bg1"/>
          </a:solidFill>
          <a:ln>
            <a:solidFill>
              <a:schemeClr val="tx1"/>
            </a:solidFill>
          </a:ln>
        </p:spPr>
        <p:txBody>
          <a:bodyPr wrap="square" rtlCol="0" anchor="ctr">
            <a:normAutofit/>
          </a:bodyPr>
          <a:lstStyle/>
          <a:p>
            <a:pPr algn="ctr"/>
            <a:r>
              <a:rPr lang="en-US" sz="1600" b="1">
                <a:solidFill>
                  <a:schemeClr val="tx1">
                    <a:lumMod val="75000"/>
                    <a:lumOff val="25000"/>
                  </a:schemeClr>
                </a:solidFill>
              </a:rPr>
              <a:t>Porosity</a:t>
            </a:r>
            <a:endParaRPr lang="en-SG" sz="1600" b="1" err="1">
              <a:solidFill>
                <a:schemeClr val="tx1">
                  <a:lumMod val="75000"/>
                  <a:lumOff val="25000"/>
                </a:schemeClr>
              </a:solidFill>
            </a:endParaRPr>
          </a:p>
        </p:txBody>
      </p:sp>
      <p:sp>
        <p:nvSpPr>
          <p:cNvPr id="14" name="TextBox 13">
            <a:extLst>
              <a:ext uri="{FF2B5EF4-FFF2-40B4-BE49-F238E27FC236}">
                <a16:creationId xmlns:a16="http://schemas.microsoft.com/office/drawing/2014/main" id="{8CE420ED-FE4A-4427-8F47-D25E6B63E122}"/>
              </a:ext>
            </a:extLst>
          </p:cNvPr>
          <p:cNvSpPr txBox="1"/>
          <p:nvPr/>
        </p:nvSpPr>
        <p:spPr>
          <a:xfrm>
            <a:off x="5069151" y="3230345"/>
            <a:ext cx="807866" cy="296831"/>
          </a:xfrm>
          <a:prstGeom prst="rect">
            <a:avLst/>
          </a:prstGeom>
          <a:solidFill>
            <a:schemeClr val="bg1"/>
          </a:solidFill>
          <a:ln w="3175">
            <a:solidFill>
              <a:schemeClr val="tx1">
                <a:lumMod val="50000"/>
                <a:lumOff val="50000"/>
              </a:schemeClr>
            </a:solidFill>
          </a:ln>
        </p:spPr>
        <p:txBody>
          <a:bodyPr wrap="square" rtlCol="0" anchor="ctr">
            <a:normAutofit/>
          </a:bodyPr>
          <a:lstStyle/>
          <a:p>
            <a:pPr algn="r"/>
            <a:r>
              <a:rPr lang="en-US" sz="1200">
                <a:solidFill>
                  <a:schemeClr val="tx1">
                    <a:lumMod val="75000"/>
                    <a:lumOff val="25000"/>
                  </a:schemeClr>
                </a:solidFill>
              </a:rPr>
              <a:t>ERCE</a:t>
            </a:r>
            <a:endParaRPr lang="en-SG" sz="1200" err="1">
              <a:solidFill>
                <a:schemeClr val="tx1">
                  <a:lumMod val="75000"/>
                  <a:lumOff val="25000"/>
                </a:schemeClr>
              </a:solidFill>
            </a:endParaRPr>
          </a:p>
        </p:txBody>
      </p:sp>
      <p:sp>
        <p:nvSpPr>
          <p:cNvPr id="15" name="Oval 14">
            <a:extLst>
              <a:ext uri="{FF2B5EF4-FFF2-40B4-BE49-F238E27FC236}">
                <a16:creationId xmlns:a16="http://schemas.microsoft.com/office/drawing/2014/main" id="{8B601AEC-F751-4526-91B6-9F41733426B3}"/>
              </a:ext>
            </a:extLst>
          </p:cNvPr>
          <p:cNvSpPr/>
          <p:nvPr/>
        </p:nvSpPr>
        <p:spPr>
          <a:xfrm>
            <a:off x="5111464" y="3292856"/>
            <a:ext cx="186432" cy="171807"/>
          </a:xfrm>
          <a:prstGeom prst="ellipse">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9164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04F525-A5C8-47C1-8756-DA36F95EC06A}"/>
              </a:ext>
            </a:extLst>
          </p:cNvPr>
          <p:cNvSpPr>
            <a:spLocks noGrp="1"/>
          </p:cNvSpPr>
          <p:nvPr>
            <p:ph idx="1"/>
          </p:nvPr>
        </p:nvSpPr>
        <p:spPr>
          <a:xfrm>
            <a:off x="6036816" y="784110"/>
            <a:ext cx="2683716" cy="5539922"/>
          </a:xfrm>
        </p:spPr>
        <p:txBody>
          <a:bodyPr>
            <a:normAutofit/>
          </a:bodyPr>
          <a:lstStyle/>
          <a:p>
            <a:r>
              <a:rPr lang="en-US"/>
              <a:t>No observable correlation between porosity and production</a:t>
            </a:r>
            <a:r>
              <a:rPr lang="en-US" i="1"/>
              <a:t> distribution</a:t>
            </a:r>
            <a:r>
              <a:rPr lang="en-US"/>
              <a:t> at a field-wide level</a:t>
            </a:r>
          </a:p>
          <a:p>
            <a:r>
              <a:rPr lang="en-US"/>
              <a:t>The three largest producers have been fractured; original porosities at fractured wells varies between 10 – 25%</a:t>
            </a:r>
          </a:p>
          <a:p>
            <a:r>
              <a:rPr lang="en-US"/>
              <a:t>Porosity variation does not seem to impact frac efficacy</a:t>
            </a:r>
          </a:p>
          <a:p>
            <a:pPr lvl="1"/>
            <a:r>
              <a:rPr lang="en-US"/>
              <a:t>Well sorted systems with little to no clay are less ideal candidates for fracking</a:t>
            </a:r>
          </a:p>
        </p:txBody>
      </p:sp>
      <p:sp>
        <p:nvSpPr>
          <p:cNvPr id="3" name="Slide Number Placeholder 2">
            <a:extLst>
              <a:ext uri="{FF2B5EF4-FFF2-40B4-BE49-F238E27FC236}">
                <a16:creationId xmlns:a16="http://schemas.microsoft.com/office/drawing/2014/main" id="{CF1571B8-7605-47B8-8358-C947CE6D8A4D}"/>
              </a:ext>
            </a:extLst>
          </p:cNvPr>
          <p:cNvSpPr>
            <a:spLocks noGrp="1"/>
          </p:cNvSpPr>
          <p:nvPr>
            <p:ph type="sldNum" sz="quarter" idx="4"/>
          </p:nvPr>
        </p:nvSpPr>
        <p:spPr/>
        <p:txBody>
          <a:bodyPr/>
          <a:lstStyle/>
          <a:p>
            <a:fld id="{14A3106C-58CB-42DB-B4B7-C84BBDA5655D}" type="slidenum">
              <a:rPr lang="en-GB" smtClean="0"/>
              <a:pPr/>
              <a:t>29</a:t>
            </a:fld>
            <a:endParaRPr lang="en-GB"/>
          </a:p>
        </p:txBody>
      </p:sp>
      <p:sp>
        <p:nvSpPr>
          <p:cNvPr id="4" name="Title 3">
            <a:extLst>
              <a:ext uri="{FF2B5EF4-FFF2-40B4-BE49-F238E27FC236}">
                <a16:creationId xmlns:a16="http://schemas.microsoft.com/office/drawing/2014/main" id="{5A505E3F-A57F-48A5-9B24-C8537794D833}"/>
              </a:ext>
            </a:extLst>
          </p:cNvPr>
          <p:cNvSpPr>
            <a:spLocks noGrp="1"/>
          </p:cNvSpPr>
          <p:nvPr>
            <p:ph type="title"/>
          </p:nvPr>
        </p:nvSpPr>
        <p:spPr/>
        <p:txBody>
          <a:bodyPr/>
          <a:lstStyle/>
          <a:p>
            <a:r>
              <a:rPr lang="en-US"/>
              <a:t>Porosity-Production Bubble Plots</a:t>
            </a:r>
            <a:endParaRPr lang="en-SG"/>
          </a:p>
        </p:txBody>
      </p:sp>
      <p:pic>
        <p:nvPicPr>
          <p:cNvPr id="6" name="Picture 5">
            <a:extLst>
              <a:ext uri="{FF2B5EF4-FFF2-40B4-BE49-F238E27FC236}">
                <a16:creationId xmlns:a16="http://schemas.microsoft.com/office/drawing/2014/main" id="{CFE7DC96-AA18-4DC1-9A34-609861A3EB42}"/>
              </a:ext>
            </a:extLst>
          </p:cNvPr>
          <p:cNvPicPr>
            <a:picLocks noChangeAspect="1"/>
          </p:cNvPicPr>
          <p:nvPr/>
        </p:nvPicPr>
        <p:blipFill>
          <a:blip r:embed="rId2"/>
          <a:srcRect/>
          <a:stretch/>
        </p:blipFill>
        <p:spPr>
          <a:xfrm>
            <a:off x="0" y="784110"/>
            <a:ext cx="6036816" cy="2884587"/>
          </a:xfrm>
          <a:prstGeom prst="rect">
            <a:avLst/>
          </a:prstGeom>
        </p:spPr>
      </p:pic>
      <p:pic>
        <p:nvPicPr>
          <p:cNvPr id="12" name="Picture 11">
            <a:extLst>
              <a:ext uri="{FF2B5EF4-FFF2-40B4-BE49-F238E27FC236}">
                <a16:creationId xmlns:a16="http://schemas.microsoft.com/office/drawing/2014/main" id="{5DDAF92A-525E-4967-A58C-8DFEE283D5D0}"/>
              </a:ext>
            </a:extLst>
          </p:cNvPr>
          <p:cNvPicPr>
            <a:picLocks noChangeAspect="1"/>
          </p:cNvPicPr>
          <p:nvPr/>
        </p:nvPicPr>
        <p:blipFill>
          <a:blip r:embed="rId3"/>
          <a:srcRect/>
          <a:stretch/>
        </p:blipFill>
        <p:spPr>
          <a:xfrm>
            <a:off x="0" y="3640365"/>
            <a:ext cx="6036816" cy="2884586"/>
          </a:xfrm>
          <a:prstGeom prst="rect">
            <a:avLst/>
          </a:prstGeom>
        </p:spPr>
      </p:pic>
    </p:spTree>
    <p:extLst>
      <p:ext uri="{BB962C8B-B14F-4D97-AF65-F5344CB8AC3E}">
        <p14:creationId xmlns:p14="http://schemas.microsoft.com/office/powerpoint/2010/main" val="391038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1EE7A1C-0EFF-472B-9E3D-6D476E19AC3D}"/>
              </a:ext>
            </a:extLst>
          </p:cNvPr>
          <p:cNvPicPr>
            <a:picLocks noChangeAspect="1"/>
          </p:cNvPicPr>
          <p:nvPr/>
        </p:nvPicPr>
        <p:blipFill>
          <a:blip r:embed="rId2"/>
          <a:stretch>
            <a:fillRect/>
          </a:stretch>
        </p:blipFill>
        <p:spPr>
          <a:xfrm>
            <a:off x="4875749" y="817397"/>
            <a:ext cx="3829536" cy="2781452"/>
          </a:xfrm>
          <a:prstGeom prst="rect">
            <a:avLst/>
          </a:prstGeom>
        </p:spPr>
      </p:pic>
      <p:sp>
        <p:nvSpPr>
          <p:cNvPr id="2" name="Content Placeholder 1">
            <a:extLst>
              <a:ext uri="{FF2B5EF4-FFF2-40B4-BE49-F238E27FC236}">
                <a16:creationId xmlns:a16="http://schemas.microsoft.com/office/drawing/2014/main" id="{73C9D0CB-D671-4DF9-AADE-A0DFFE5F46C9}"/>
              </a:ext>
            </a:extLst>
          </p:cNvPr>
          <p:cNvSpPr>
            <a:spLocks noGrp="1"/>
          </p:cNvSpPr>
          <p:nvPr>
            <p:ph idx="1"/>
          </p:nvPr>
        </p:nvSpPr>
        <p:spPr>
          <a:xfrm>
            <a:off x="342081" y="825596"/>
            <a:ext cx="4533668" cy="2959780"/>
          </a:xfrm>
        </p:spPr>
        <p:txBody>
          <a:bodyPr>
            <a:noAutofit/>
          </a:bodyPr>
          <a:lstStyle/>
          <a:p>
            <a:r>
              <a:rPr lang="en-US" sz="1300">
                <a:solidFill>
                  <a:schemeClr val="tx1"/>
                </a:solidFill>
              </a:rPr>
              <a:t>A quantitative petrophysical interpretation was performed on 82 wells in the Pina Field. The wells are being interpreted using a “bottom-ups approach” as part of Phase 2</a:t>
            </a:r>
            <a:endParaRPr lang="en-US" sz="1200">
              <a:solidFill>
                <a:schemeClr val="tx1"/>
              </a:solidFill>
            </a:endParaRPr>
          </a:p>
          <a:p>
            <a:r>
              <a:rPr lang="en-US" sz="1300">
                <a:solidFill>
                  <a:schemeClr val="tx1"/>
                </a:solidFill>
              </a:rPr>
              <a:t>The “tuff” formation was the formation of interest; secondary intervals include the “</a:t>
            </a:r>
            <a:r>
              <a:rPr lang="en-US" sz="1300" err="1">
                <a:solidFill>
                  <a:schemeClr val="tx1"/>
                </a:solidFill>
              </a:rPr>
              <a:t>effusives</a:t>
            </a:r>
            <a:r>
              <a:rPr lang="en-US" sz="1300">
                <a:solidFill>
                  <a:schemeClr val="tx1"/>
                </a:solidFill>
              </a:rPr>
              <a:t>” and “</a:t>
            </a:r>
            <a:r>
              <a:rPr lang="en-US" sz="1300" err="1">
                <a:solidFill>
                  <a:schemeClr val="tx1"/>
                </a:solidFill>
              </a:rPr>
              <a:t>volcanics</a:t>
            </a:r>
            <a:r>
              <a:rPr lang="en-US" sz="1300">
                <a:solidFill>
                  <a:schemeClr val="tx1"/>
                </a:solidFill>
              </a:rPr>
              <a:t>”.</a:t>
            </a:r>
          </a:p>
          <a:p>
            <a:r>
              <a:rPr lang="en-US" sz="1300">
                <a:solidFill>
                  <a:schemeClr val="tx1"/>
                </a:solidFill>
              </a:rPr>
              <a:t>Log quality was poor with many washouts; log suites were based on old-style “Russian logs”.  </a:t>
            </a:r>
          </a:p>
          <a:p>
            <a:r>
              <a:rPr lang="en-US" sz="1300">
                <a:solidFill>
                  <a:schemeClr val="tx1"/>
                </a:solidFill>
              </a:rPr>
              <a:t>The irregular borehole has impact most of the logs, including the neutron and gamma ray</a:t>
            </a:r>
          </a:p>
        </p:txBody>
      </p:sp>
      <p:sp>
        <p:nvSpPr>
          <p:cNvPr id="3" name="Slide Number Placeholder 2">
            <a:extLst>
              <a:ext uri="{FF2B5EF4-FFF2-40B4-BE49-F238E27FC236}">
                <a16:creationId xmlns:a16="http://schemas.microsoft.com/office/drawing/2014/main" id="{48B7F3BB-13EB-445B-8F02-E7E00E7CAB0A}"/>
              </a:ext>
            </a:extLst>
          </p:cNvPr>
          <p:cNvSpPr>
            <a:spLocks noGrp="1"/>
          </p:cNvSpPr>
          <p:nvPr>
            <p:ph type="sldNum" sz="quarter" idx="4"/>
          </p:nvPr>
        </p:nvSpPr>
        <p:spPr/>
        <p:txBody>
          <a:bodyPr/>
          <a:lstStyle/>
          <a:p>
            <a:fld id="{14A3106C-58CB-42DB-B4B7-C84BBDA5655D}" type="slidenum">
              <a:rPr lang="en-GB" smtClean="0"/>
              <a:pPr/>
              <a:t>3</a:t>
            </a:fld>
            <a:endParaRPr lang="en-GB"/>
          </a:p>
        </p:txBody>
      </p:sp>
      <p:sp>
        <p:nvSpPr>
          <p:cNvPr id="4" name="Title 3">
            <a:extLst>
              <a:ext uri="{FF2B5EF4-FFF2-40B4-BE49-F238E27FC236}">
                <a16:creationId xmlns:a16="http://schemas.microsoft.com/office/drawing/2014/main" id="{A96F55F6-3364-4BD1-939C-511BC6490DC0}"/>
              </a:ext>
            </a:extLst>
          </p:cNvPr>
          <p:cNvSpPr>
            <a:spLocks noGrp="1"/>
          </p:cNvSpPr>
          <p:nvPr>
            <p:ph type="title"/>
          </p:nvPr>
        </p:nvSpPr>
        <p:spPr/>
        <p:txBody>
          <a:bodyPr/>
          <a:lstStyle/>
          <a:p>
            <a:r>
              <a:rPr lang="en-US"/>
              <a:t>Petrophysical Interpretation</a:t>
            </a:r>
            <a:endParaRPr lang="en-GB"/>
          </a:p>
        </p:txBody>
      </p:sp>
      <p:grpSp>
        <p:nvGrpSpPr>
          <p:cNvPr id="12" name="Group 11">
            <a:extLst>
              <a:ext uri="{FF2B5EF4-FFF2-40B4-BE49-F238E27FC236}">
                <a16:creationId xmlns:a16="http://schemas.microsoft.com/office/drawing/2014/main" id="{1488CE0C-B65C-4146-9143-35F7A235611E}"/>
              </a:ext>
            </a:extLst>
          </p:cNvPr>
          <p:cNvGrpSpPr/>
          <p:nvPr/>
        </p:nvGrpSpPr>
        <p:grpSpPr>
          <a:xfrm>
            <a:off x="4695727" y="2230833"/>
            <a:ext cx="1366179" cy="1360636"/>
            <a:chOff x="4551392" y="3786331"/>
            <a:chExt cx="1366179" cy="1360636"/>
          </a:xfrm>
        </p:grpSpPr>
        <p:sp>
          <p:nvSpPr>
            <p:cNvPr id="8" name="TextBox 7">
              <a:extLst>
                <a:ext uri="{FF2B5EF4-FFF2-40B4-BE49-F238E27FC236}">
                  <a16:creationId xmlns:a16="http://schemas.microsoft.com/office/drawing/2014/main" id="{0875DD02-6982-42DE-A483-CB68389302B1}"/>
                </a:ext>
              </a:extLst>
            </p:cNvPr>
            <p:cNvSpPr txBox="1"/>
            <p:nvPr/>
          </p:nvSpPr>
          <p:spPr>
            <a:xfrm>
              <a:off x="4551392" y="4822029"/>
              <a:ext cx="1366179" cy="324938"/>
            </a:xfrm>
            <a:prstGeom prst="rect">
              <a:avLst/>
            </a:prstGeom>
          </p:spPr>
          <p:txBody>
            <a:bodyPr wrap="none" rtlCol="0">
              <a:normAutofit/>
            </a:bodyPr>
            <a:lstStyle/>
            <a:p>
              <a:pPr algn="l"/>
              <a:r>
                <a:rPr lang="en-US" sz="1300">
                  <a:solidFill>
                    <a:schemeClr val="tx1">
                      <a:lumMod val="75000"/>
                      <a:lumOff val="25000"/>
                    </a:schemeClr>
                  </a:solidFill>
                </a:rPr>
                <a:t>Infill location</a:t>
              </a:r>
              <a:endParaRPr lang="en-SG" sz="1300">
                <a:solidFill>
                  <a:schemeClr val="tx1">
                    <a:lumMod val="75000"/>
                    <a:lumOff val="25000"/>
                  </a:schemeClr>
                </a:solidFill>
              </a:endParaRPr>
            </a:p>
          </p:txBody>
        </p:sp>
        <p:cxnSp>
          <p:nvCxnSpPr>
            <p:cNvPr id="10" name="Straight Arrow Connector 9">
              <a:extLst>
                <a:ext uri="{FF2B5EF4-FFF2-40B4-BE49-F238E27FC236}">
                  <a16:creationId xmlns:a16="http://schemas.microsoft.com/office/drawing/2014/main" id="{78148804-4105-4A33-B505-653D38595482}"/>
                </a:ext>
              </a:extLst>
            </p:cNvPr>
            <p:cNvCxnSpPr>
              <a:cxnSpLocks/>
              <a:stCxn id="8" idx="0"/>
            </p:cNvCxnSpPr>
            <p:nvPr/>
          </p:nvCxnSpPr>
          <p:spPr>
            <a:xfrm flipV="1">
              <a:off x="5234482" y="3786331"/>
              <a:ext cx="559545" cy="1035698"/>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77F852DC-2423-4985-B7B6-7B8F6C9F5825}"/>
              </a:ext>
            </a:extLst>
          </p:cNvPr>
          <p:cNvSpPr txBox="1"/>
          <p:nvPr/>
        </p:nvSpPr>
        <p:spPr>
          <a:xfrm>
            <a:off x="317247" y="3785376"/>
            <a:ext cx="8363203" cy="2857192"/>
          </a:xfrm>
          <a:prstGeom prst="rect">
            <a:avLst/>
          </a:prstGeom>
          <a:noFill/>
        </p:spPr>
        <p:txBody>
          <a:bodyPr wrap="square">
            <a:spAutoFit/>
          </a:bodyPr>
          <a:lstStyle/>
          <a:p>
            <a:pPr defTabSz="685800">
              <a:spcBef>
                <a:spcPts val="1100"/>
              </a:spcBef>
              <a:buClr>
                <a:schemeClr val="bg2"/>
              </a:buClr>
              <a:buSzPct val="120000"/>
            </a:pPr>
            <a:r>
              <a:rPr lang="en-GB" sz="1300" b="1" u="sng">
                <a:ea typeface="Verdana" panose="020B0604030504040204" pitchFamily="34" charset="0"/>
              </a:rPr>
              <a:t>Phase 1</a:t>
            </a:r>
          </a:p>
          <a:p>
            <a:pPr marL="266700" indent="-266700" defTabSz="685800">
              <a:spcBef>
                <a:spcPts val="1100"/>
              </a:spcBef>
              <a:buClr>
                <a:schemeClr val="bg2"/>
              </a:buClr>
              <a:buSzPct val="120000"/>
              <a:buFont typeface="Verdana" panose="020B0604030504040204" pitchFamily="34" charset="0"/>
              <a:buChar char="●"/>
            </a:pPr>
            <a:r>
              <a:rPr lang="en-US" sz="1300">
                <a:ea typeface="Verdana" panose="020B0604030504040204" pitchFamily="34" charset="0"/>
              </a:rPr>
              <a:t>ERCE has independently interpreted Volume of Shale (VSH), Total Porosity (PHIT) and Total Water Saturation (SWT) curves on 4 wells (P-42, P-115, P-124, P-139).</a:t>
            </a:r>
            <a:endParaRPr lang="en-GB" sz="1300">
              <a:ea typeface="Verdana" panose="020B0604030504040204" pitchFamily="34" charset="0"/>
            </a:endParaRPr>
          </a:p>
          <a:p>
            <a:pPr marL="266700" lvl="1" indent="-266700" defTabSz="685800">
              <a:spcBef>
                <a:spcPts val="1100"/>
              </a:spcBef>
              <a:buClr>
                <a:schemeClr val="bg2"/>
              </a:buClr>
              <a:buSzPct val="120000"/>
              <a:buFont typeface="Verdana" panose="020B0604030504040204" pitchFamily="34" charset="0"/>
              <a:buChar char="●"/>
            </a:pPr>
            <a:r>
              <a:rPr lang="en-US" sz="1300">
                <a:ea typeface="Verdana" panose="020B0604030504040204" pitchFamily="34" charset="0"/>
              </a:rPr>
              <a:t>VSH is interpreted from RESDEEP, </a:t>
            </a:r>
            <a:r>
              <a:rPr lang="en-US" sz="1300" err="1">
                <a:ea typeface="Verdana" panose="020B0604030504040204" pitchFamily="34" charset="0"/>
              </a:rPr>
              <a:t>PHIn</a:t>
            </a:r>
            <a:r>
              <a:rPr lang="en-US" sz="1300">
                <a:ea typeface="Verdana" panose="020B0604030504040204" pitchFamily="34" charset="0"/>
              </a:rPr>
              <a:t> is interpreted from N (not hydrocarbon and invasion corrected) using the “high-low” method where high and low porosity points are calibrated to end-points from core (26 points) provided by the operator. SWT is interpreted using the modified </a:t>
            </a:r>
            <a:r>
              <a:rPr lang="en-US" sz="1300" err="1">
                <a:ea typeface="Verdana" panose="020B0604030504040204" pitchFamily="34" charset="0"/>
              </a:rPr>
              <a:t>Simandoux</a:t>
            </a:r>
            <a:r>
              <a:rPr lang="en-US" sz="1300">
                <a:ea typeface="Verdana" panose="020B0604030504040204" pitchFamily="34" charset="0"/>
              </a:rPr>
              <a:t> or Archie method; both results appear similar. </a:t>
            </a:r>
            <a:r>
              <a:rPr lang="en-GB" sz="1300">
                <a:ea typeface="Verdana" panose="020B0604030504040204" pitchFamily="34" charset="0"/>
              </a:rPr>
              <a:t>ERCE has assumed a salinity value of ~90,000 ppm NaCl equivalent (provided by the client) with a=1, m=2 and n=2; electrical properties are based on analogue data. </a:t>
            </a:r>
          </a:p>
          <a:p>
            <a:pPr marL="266700" lvl="1" indent="-266700" defTabSz="685800">
              <a:spcBef>
                <a:spcPts val="1100"/>
              </a:spcBef>
              <a:buClr>
                <a:schemeClr val="bg2"/>
              </a:buClr>
              <a:buSzPct val="120000"/>
              <a:buFont typeface="Verdana" panose="020B0604030504040204" pitchFamily="34" charset="0"/>
              <a:buChar char="●"/>
            </a:pPr>
            <a:r>
              <a:rPr lang="en-US" sz="1300">
                <a:ea typeface="Verdana" panose="020B0604030504040204" pitchFamily="34" charset="0"/>
              </a:rPr>
              <a:t>Finally, Volume of Clay (VCL; the assumption being that VCL = 0.6*VSH), Effective Porosity (PHIE) and Effective Water Saturation (SWE) are interpreted.</a:t>
            </a:r>
          </a:p>
          <a:p>
            <a:pPr marL="266700" indent="-266700" defTabSz="685800">
              <a:spcBef>
                <a:spcPts val="1100"/>
              </a:spcBef>
              <a:buClr>
                <a:schemeClr val="bg2"/>
              </a:buClr>
              <a:buSzPct val="120000"/>
              <a:buFont typeface="Verdana" panose="020B0604030504040204" pitchFamily="34" charset="0"/>
              <a:buChar char="●"/>
            </a:pPr>
            <a:r>
              <a:rPr lang="en-US" sz="1300">
                <a:ea typeface="Verdana" panose="020B0604030504040204" pitchFamily="34" charset="0"/>
              </a:rPr>
              <a:t>ERCE has used cut-offs of VCL ≤ 0.4, PHIE ≥ 0.07 and SWE ≤ 0.60. </a:t>
            </a:r>
          </a:p>
        </p:txBody>
      </p:sp>
    </p:spTree>
    <p:extLst>
      <p:ext uri="{BB962C8B-B14F-4D97-AF65-F5344CB8AC3E}">
        <p14:creationId xmlns:p14="http://schemas.microsoft.com/office/powerpoint/2010/main" val="364698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04F525-A5C8-47C1-8756-DA36F95EC06A}"/>
              </a:ext>
            </a:extLst>
          </p:cNvPr>
          <p:cNvSpPr>
            <a:spLocks noGrp="1"/>
          </p:cNvSpPr>
          <p:nvPr>
            <p:ph idx="1"/>
          </p:nvPr>
        </p:nvSpPr>
        <p:spPr>
          <a:xfrm>
            <a:off x="6036816" y="784110"/>
            <a:ext cx="2683716" cy="5539922"/>
          </a:xfrm>
        </p:spPr>
        <p:txBody>
          <a:bodyPr>
            <a:normAutofit/>
          </a:bodyPr>
          <a:lstStyle/>
          <a:p>
            <a:r>
              <a:rPr lang="en-US"/>
              <a:t>No observable correlation between saturation and production</a:t>
            </a:r>
            <a:r>
              <a:rPr lang="en-US" i="1"/>
              <a:t> distribution</a:t>
            </a:r>
            <a:r>
              <a:rPr lang="en-US"/>
              <a:t> at a field-wide level</a:t>
            </a:r>
          </a:p>
          <a:p>
            <a:r>
              <a:rPr lang="en-US"/>
              <a:t>The three largest producers have been fractured; original saturations at fractured wells varies between 50 – 90%</a:t>
            </a:r>
          </a:p>
        </p:txBody>
      </p:sp>
      <p:sp>
        <p:nvSpPr>
          <p:cNvPr id="3" name="Slide Number Placeholder 2">
            <a:extLst>
              <a:ext uri="{FF2B5EF4-FFF2-40B4-BE49-F238E27FC236}">
                <a16:creationId xmlns:a16="http://schemas.microsoft.com/office/drawing/2014/main" id="{CF1571B8-7605-47B8-8358-C947CE6D8A4D}"/>
              </a:ext>
            </a:extLst>
          </p:cNvPr>
          <p:cNvSpPr>
            <a:spLocks noGrp="1"/>
          </p:cNvSpPr>
          <p:nvPr>
            <p:ph type="sldNum" sz="quarter" idx="4"/>
          </p:nvPr>
        </p:nvSpPr>
        <p:spPr/>
        <p:txBody>
          <a:bodyPr/>
          <a:lstStyle/>
          <a:p>
            <a:fld id="{14A3106C-58CB-42DB-B4B7-C84BBDA5655D}" type="slidenum">
              <a:rPr lang="en-GB" smtClean="0"/>
              <a:pPr/>
              <a:t>30</a:t>
            </a:fld>
            <a:endParaRPr lang="en-GB"/>
          </a:p>
        </p:txBody>
      </p:sp>
      <p:sp>
        <p:nvSpPr>
          <p:cNvPr id="4" name="Title 3">
            <a:extLst>
              <a:ext uri="{FF2B5EF4-FFF2-40B4-BE49-F238E27FC236}">
                <a16:creationId xmlns:a16="http://schemas.microsoft.com/office/drawing/2014/main" id="{5A505E3F-A57F-48A5-9B24-C8537794D833}"/>
              </a:ext>
            </a:extLst>
          </p:cNvPr>
          <p:cNvSpPr>
            <a:spLocks noGrp="1"/>
          </p:cNvSpPr>
          <p:nvPr>
            <p:ph type="title"/>
          </p:nvPr>
        </p:nvSpPr>
        <p:spPr/>
        <p:txBody>
          <a:bodyPr/>
          <a:lstStyle/>
          <a:p>
            <a:r>
              <a:rPr lang="en-US"/>
              <a:t>Saturation-Production Bubble Plots</a:t>
            </a:r>
            <a:endParaRPr lang="en-SG"/>
          </a:p>
        </p:txBody>
      </p:sp>
      <p:pic>
        <p:nvPicPr>
          <p:cNvPr id="6" name="Picture 5">
            <a:extLst>
              <a:ext uri="{FF2B5EF4-FFF2-40B4-BE49-F238E27FC236}">
                <a16:creationId xmlns:a16="http://schemas.microsoft.com/office/drawing/2014/main" id="{CFE7DC96-AA18-4DC1-9A34-609861A3EB42}"/>
              </a:ext>
            </a:extLst>
          </p:cNvPr>
          <p:cNvPicPr>
            <a:picLocks noChangeAspect="1"/>
          </p:cNvPicPr>
          <p:nvPr/>
        </p:nvPicPr>
        <p:blipFill>
          <a:blip r:embed="rId2"/>
          <a:srcRect/>
          <a:stretch/>
        </p:blipFill>
        <p:spPr>
          <a:xfrm>
            <a:off x="0" y="784110"/>
            <a:ext cx="6036816" cy="2884587"/>
          </a:xfrm>
          <a:prstGeom prst="rect">
            <a:avLst/>
          </a:prstGeom>
        </p:spPr>
      </p:pic>
      <p:pic>
        <p:nvPicPr>
          <p:cNvPr id="12" name="Picture 11">
            <a:extLst>
              <a:ext uri="{FF2B5EF4-FFF2-40B4-BE49-F238E27FC236}">
                <a16:creationId xmlns:a16="http://schemas.microsoft.com/office/drawing/2014/main" id="{5DDAF92A-525E-4967-A58C-8DFEE283D5D0}"/>
              </a:ext>
            </a:extLst>
          </p:cNvPr>
          <p:cNvPicPr>
            <a:picLocks noChangeAspect="1"/>
          </p:cNvPicPr>
          <p:nvPr/>
        </p:nvPicPr>
        <p:blipFill>
          <a:blip r:embed="rId3"/>
          <a:srcRect/>
          <a:stretch/>
        </p:blipFill>
        <p:spPr>
          <a:xfrm>
            <a:off x="0" y="3640366"/>
            <a:ext cx="6036816" cy="2884586"/>
          </a:xfrm>
          <a:prstGeom prst="rect">
            <a:avLst/>
          </a:prstGeom>
        </p:spPr>
      </p:pic>
    </p:spTree>
    <p:extLst>
      <p:ext uri="{BB962C8B-B14F-4D97-AF65-F5344CB8AC3E}">
        <p14:creationId xmlns:p14="http://schemas.microsoft.com/office/powerpoint/2010/main" val="57468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2A1451-178F-498A-9271-A9C811A5A890}"/>
              </a:ext>
            </a:extLst>
          </p:cNvPr>
          <p:cNvSpPr>
            <a:spLocks noGrp="1"/>
          </p:cNvSpPr>
          <p:nvPr>
            <p:ph idx="1"/>
          </p:nvPr>
        </p:nvSpPr>
        <p:spPr>
          <a:xfrm>
            <a:off x="447675" y="6054180"/>
            <a:ext cx="8363203" cy="552438"/>
          </a:xfrm>
        </p:spPr>
        <p:txBody>
          <a:bodyPr>
            <a:normAutofit fontScale="77500" lnSpcReduction="20000"/>
          </a:bodyPr>
          <a:lstStyle/>
          <a:p>
            <a:r>
              <a:rPr lang="en-US"/>
              <a:t>Cumulative oil production of 587 </a:t>
            </a:r>
            <a:r>
              <a:rPr lang="en-US" err="1"/>
              <a:t>Mstb</a:t>
            </a:r>
            <a:r>
              <a:rPr lang="en-US"/>
              <a:t> and 189 </a:t>
            </a:r>
            <a:r>
              <a:rPr lang="en-US" err="1"/>
              <a:t>Mstb</a:t>
            </a:r>
            <a:r>
              <a:rPr lang="en-US"/>
              <a:t> water as of 2021 </a:t>
            </a:r>
          </a:p>
          <a:p>
            <a:r>
              <a:rPr lang="en-US"/>
              <a:t>Shown here is Top Tuff interval. There are further perforations in Andesite interval below</a:t>
            </a:r>
            <a:endParaRPr lang="en-SG"/>
          </a:p>
        </p:txBody>
      </p:sp>
      <p:sp>
        <p:nvSpPr>
          <p:cNvPr id="3" name="Slide Number Placeholder 2">
            <a:extLst>
              <a:ext uri="{FF2B5EF4-FFF2-40B4-BE49-F238E27FC236}">
                <a16:creationId xmlns:a16="http://schemas.microsoft.com/office/drawing/2014/main" id="{0FBBB6C5-3BD0-4CF4-878E-4C79D456FD51}"/>
              </a:ext>
            </a:extLst>
          </p:cNvPr>
          <p:cNvSpPr>
            <a:spLocks noGrp="1"/>
          </p:cNvSpPr>
          <p:nvPr>
            <p:ph type="sldNum" sz="quarter" idx="4"/>
          </p:nvPr>
        </p:nvSpPr>
        <p:spPr/>
        <p:txBody>
          <a:bodyPr/>
          <a:lstStyle/>
          <a:p>
            <a:fld id="{14A3106C-58CB-42DB-B4B7-C84BBDA5655D}" type="slidenum">
              <a:rPr lang="en-GB" smtClean="0"/>
              <a:pPr/>
              <a:t>31</a:t>
            </a:fld>
            <a:endParaRPr lang="en-GB"/>
          </a:p>
        </p:txBody>
      </p:sp>
      <p:sp>
        <p:nvSpPr>
          <p:cNvPr id="4" name="Title 3">
            <a:extLst>
              <a:ext uri="{FF2B5EF4-FFF2-40B4-BE49-F238E27FC236}">
                <a16:creationId xmlns:a16="http://schemas.microsoft.com/office/drawing/2014/main" id="{6DA8D670-3447-4D04-88B9-EFD15B83EC7D}"/>
              </a:ext>
            </a:extLst>
          </p:cNvPr>
          <p:cNvSpPr>
            <a:spLocks noGrp="1"/>
          </p:cNvSpPr>
          <p:nvPr>
            <p:ph type="title"/>
          </p:nvPr>
        </p:nvSpPr>
        <p:spPr/>
        <p:txBody>
          <a:bodyPr/>
          <a:lstStyle/>
          <a:p>
            <a:r>
              <a:rPr lang="en-US"/>
              <a:t>CPI of PI-124 – High Oil Production + Fracture</a:t>
            </a:r>
            <a:endParaRPr lang="en-SG"/>
          </a:p>
        </p:txBody>
      </p:sp>
      <p:pic>
        <p:nvPicPr>
          <p:cNvPr id="7" name="Picture 6">
            <a:extLst>
              <a:ext uri="{FF2B5EF4-FFF2-40B4-BE49-F238E27FC236}">
                <a16:creationId xmlns:a16="http://schemas.microsoft.com/office/drawing/2014/main" id="{D3DD1ABA-73B5-40F1-9639-DA4D88796300}"/>
              </a:ext>
            </a:extLst>
          </p:cNvPr>
          <p:cNvPicPr>
            <a:picLocks noChangeAspect="1"/>
          </p:cNvPicPr>
          <p:nvPr/>
        </p:nvPicPr>
        <p:blipFill rotWithShape="1">
          <a:blip r:embed="rId2"/>
          <a:srcRect t="7170"/>
          <a:stretch/>
        </p:blipFill>
        <p:spPr>
          <a:xfrm>
            <a:off x="695552" y="803819"/>
            <a:ext cx="7656261" cy="5250361"/>
          </a:xfrm>
          <a:prstGeom prst="rect">
            <a:avLst/>
          </a:prstGeom>
        </p:spPr>
      </p:pic>
      <p:sp>
        <p:nvSpPr>
          <p:cNvPr id="8" name="TextBox 7">
            <a:extLst>
              <a:ext uri="{FF2B5EF4-FFF2-40B4-BE49-F238E27FC236}">
                <a16:creationId xmlns:a16="http://schemas.microsoft.com/office/drawing/2014/main" id="{7A249275-A0FB-40BE-B5DB-74522F4FD588}"/>
              </a:ext>
            </a:extLst>
          </p:cNvPr>
          <p:cNvSpPr txBox="1"/>
          <p:nvPr/>
        </p:nvSpPr>
        <p:spPr>
          <a:xfrm>
            <a:off x="2565880" y="1672423"/>
            <a:ext cx="1041160" cy="716197"/>
          </a:xfrm>
          <a:prstGeom prst="rect">
            <a:avLst/>
          </a:prstGeom>
        </p:spPr>
        <p:txBody>
          <a:bodyPr wrap="square" rtlCol="0">
            <a:normAutofit lnSpcReduction="10000"/>
          </a:bodyPr>
          <a:lstStyle/>
          <a:p>
            <a:pPr algn="l"/>
            <a:r>
              <a:rPr lang="en-US" sz="1100">
                <a:solidFill>
                  <a:schemeClr val="tx1">
                    <a:lumMod val="75000"/>
                    <a:lumOff val="25000"/>
                  </a:schemeClr>
                </a:solidFill>
              </a:rPr>
              <a:t>RESMED &gt; RESDEEP; is drilling mud fresher?</a:t>
            </a:r>
            <a:endParaRPr lang="en-SG" sz="1100" err="1">
              <a:solidFill>
                <a:schemeClr val="tx1">
                  <a:lumMod val="75000"/>
                  <a:lumOff val="25000"/>
                </a:schemeClr>
              </a:solidFill>
            </a:endParaRPr>
          </a:p>
        </p:txBody>
      </p:sp>
      <p:sp>
        <p:nvSpPr>
          <p:cNvPr id="9" name="Oval 8">
            <a:extLst>
              <a:ext uri="{FF2B5EF4-FFF2-40B4-BE49-F238E27FC236}">
                <a16:creationId xmlns:a16="http://schemas.microsoft.com/office/drawing/2014/main" id="{1F0C15A9-FA2E-4EFC-B8F8-1B626D1CD6A3}"/>
              </a:ext>
            </a:extLst>
          </p:cNvPr>
          <p:cNvSpPr/>
          <p:nvPr/>
        </p:nvSpPr>
        <p:spPr>
          <a:xfrm>
            <a:off x="3781425" y="4219575"/>
            <a:ext cx="400050" cy="4000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2ECE16FB-66B8-4B4E-976F-6D7B1D630E73}"/>
              </a:ext>
            </a:extLst>
          </p:cNvPr>
          <p:cNvSpPr/>
          <p:nvPr/>
        </p:nvSpPr>
        <p:spPr>
          <a:xfrm>
            <a:off x="5866594" y="4219575"/>
            <a:ext cx="400050" cy="4000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2" name="Straight Arrow Connector 11">
            <a:extLst>
              <a:ext uri="{FF2B5EF4-FFF2-40B4-BE49-F238E27FC236}">
                <a16:creationId xmlns:a16="http://schemas.microsoft.com/office/drawing/2014/main" id="{52386D96-16E7-4D50-BFD0-3F1518FC7B8E}"/>
              </a:ext>
            </a:extLst>
          </p:cNvPr>
          <p:cNvCxnSpPr>
            <a:cxnSpLocks/>
            <a:stCxn id="9" idx="7"/>
            <a:endCxn id="16" idx="1"/>
          </p:cNvCxnSpPr>
          <p:nvPr/>
        </p:nvCxnSpPr>
        <p:spPr>
          <a:xfrm flipV="1">
            <a:off x="4122889" y="3905250"/>
            <a:ext cx="572130" cy="372911"/>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246AB16-4C76-4C97-9F44-631F02091A31}"/>
              </a:ext>
            </a:extLst>
          </p:cNvPr>
          <p:cNvCxnSpPr>
            <a:cxnSpLocks/>
            <a:stCxn id="10" idx="2"/>
            <a:endCxn id="16" idx="3"/>
          </p:cNvCxnSpPr>
          <p:nvPr/>
        </p:nvCxnSpPr>
        <p:spPr>
          <a:xfrm flipH="1" flipV="1">
            <a:off x="5609419" y="3905250"/>
            <a:ext cx="257175" cy="51435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E9DFB6-E7D7-4B34-9B33-5AD8F8C305FF}"/>
              </a:ext>
            </a:extLst>
          </p:cNvPr>
          <p:cNvSpPr txBox="1"/>
          <p:nvPr/>
        </p:nvSpPr>
        <p:spPr>
          <a:xfrm>
            <a:off x="4695019" y="3448050"/>
            <a:ext cx="914400" cy="914400"/>
          </a:xfrm>
          <a:prstGeom prst="rect">
            <a:avLst/>
          </a:prstGeom>
        </p:spPr>
        <p:txBody>
          <a:bodyPr wrap="square" rtlCol="0">
            <a:normAutofit/>
          </a:bodyPr>
          <a:lstStyle/>
          <a:p>
            <a:pPr algn="l"/>
            <a:r>
              <a:rPr lang="en-US" sz="1300">
                <a:solidFill>
                  <a:schemeClr val="tx1">
                    <a:lumMod val="75000"/>
                    <a:lumOff val="25000"/>
                  </a:schemeClr>
                </a:solidFill>
              </a:rPr>
              <a:t>Low PHIN = Low PHIE</a:t>
            </a:r>
            <a:endParaRPr lang="en-SG" sz="1300" err="1">
              <a:solidFill>
                <a:schemeClr val="tx1">
                  <a:lumMod val="75000"/>
                  <a:lumOff val="25000"/>
                </a:schemeClr>
              </a:solidFill>
            </a:endParaRPr>
          </a:p>
        </p:txBody>
      </p:sp>
    </p:spTree>
    <p:extLst>
      <p:ext uri="{BB962C8B-B14F-4D97-AF65-F5344CB8AC3E}">
        <p14:creationId xmlns:p14="http://schemas.microsoft.com/office/powerpoint/2010/main" val="368769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2A1451-178F-498A-9271-A9C811A5A890}"/>
              </a:ext>
            </a:extLst>
          </p:cNvPr>
          <p:cNvSpPr>
            <a:spLocks noGrp="1"/>
          </p:cNvSpPr>
          <p:nvPr>
            <p:ph idx="1"/>
          </p:nvPr>
        </p:nvSpPr>
        <p:spPr>
          <a:xfrm>
            <a:off x="390398" y="6019913"/>
            <a:ext cx="8363203" cy="530166"/>
          </a:xfrm>
        </p:spPr>
        <p:txBody>
          <a:bodyPr>
            <a:normAutofit fontScale="77500" lnSpcReduction="20000"/>
          </a:bodyPr>
          <a:lstStyle/>
          <a:p>
            <a:r>
              <a:rPr lang="en-US"/>
              <a:t>Cumulative oil production of 241.7 </a:t>
            </a:r>
            <a:r>
              <a:rPr lang="en-US" err="1"/>
              <a:t>Mstb</a:t>
            </a:r>
            <a:r>
              <a:rPr lang="en-US"/>
              <a:t> and 53 </a:t>
            </a:r>
            <a:r>
              <a:rPr lang="en-US" err="1"/>
              <a:t>Mstb</a:t>
            </a:r>
            <a:r>
              <a:rPr lang="en-US"/>
              <a:t> water as of 2021 </a:t>
            </a:r>
          </a:p>
          <a:p>
            <a:r>
              <a:rPr lang="en-US"/>
              <a:t>Massive gross thickness of 370 m (bottom half continued next page)</a:t>
            </a:r>
            <a:endParaRPr lang="en-SG"/>
          </a:p>
        </p:txBody>
      </p:sp>
      <p:sp>
        <p:nvSpPr>
          <p:cNvPr id="3" name="Slide Number Placeholder 2">
            <a:extLst>
              <a:ext uri="{FF2B5EF4-FFF2-40B4-BE49-F238E27FC236}">
                <a16:creationId xmlns:a16="http://schemas.microsoft.com/office/drawing/2014/main" id="{0FBBB6C5-3BD0-4CF4-878E-4C79D456FD51}"/>
              </a:ext>
            </a:extLst>
          </p:cNvPr>
          <p:cNvSpPr>
            <a:spLocks noGrp="1"/>
          </p:cNvSpPr>
          <p:nvPr>
            <p:ph type="sldNum" sz="quarter" idx="4"/>
          </p:nvPr>
        </p:nvSpPr>
        <p:spPr/>
        <p:txBody>
          <a:bodyPr/>
          <a:lstStyle/>
          <a:p>
            <a:fld id="{14A3106C-58CB-42DB-B4B7-C84BBDA5655D}" type="slidenum">
              <a:rPr lang="en-GB" smtClean="0"/>
              <a:pPr/>
              <a:t>32</a:t>
            </a:fld>
            <a:endParaRPr lang="en-GB"/>
          </a:p>
        </p:txBody>
      </p:sp>
      <p:sp>
        <p:nvSpPr>
          <p:cNvPr id="4" name="Title 3">
            <a:extLst>
              <a:ext uri="{FF2B5EF4-FFF2-40B4-BE49-F238E27FC236}">
                <a16:creationId xmlns:a16="http://schemas.microsoft.com/office/drawing/2014/main" id="{6DA8D670-3447-4D04-88B9-EFD15B83EC7D}"/>
              </a:ext>
            </a:extLst>
          </p:cNvPr>
          <p:cNvSpPr>
            <a:spLocks noGrp="1"/>
          </p:cNvSpPr>
          <p:nvPr>
            <p:ph type="title"/>
          </p:nvPr>
        </p:nvSpPr>
        <p:spPr/>
        <p:txBody>
          <a:bodyPr/>
          <a:lstStyle/>
          <a:p>
            <a:r>
              <a:rPr lang="en-US"/>
              <a:t>CPI of PI-115 – High Oil Production + No Fracture</a:t>
            </a:r>
            <a:endParaRPr lang="en-SG"/>
          </a:p>
        </p:txBody>
      </p:sp>
      <p:pic>
        <p:nvPicPr>
          <p:cNvPr id="7" name="Picture 6">
            <a:extLst>
              <a:ext uri="{FF2B5EF4-FFF2-40B4-BE49-F238E27FC236}">
                <a16:creationId xmlns:a16="http://schemas.microsoft.com/office/drawing/2014/main" id="{CE51EC6E-4B2C-403D-AA35-AC20ECB51A15}"/>
              </a:ext>
            </a:extLst>
          </p:cNvPr>
          <p:cNvPicPr>
            <a:picLocks noChangeAspect="1"/>
          </p:cNvPicPr>
          <p:nvPr/>
        </p:nvPicPr>
        <p:blipFill rotWithShape="1">
          <a:blip r:embed="rId2"/>
          <a:srcRect t="8262"/>
          <a:stretch/>
        </p:blipFill>
        <p:spPr>
          <a:xfrm>
            <a:off x="701846" y="784110"/>
            <a:ext cx="7643674" cy="5180080"/>
          </a:xfrm>
          <a:prstGeom prst="rect">
            <a:avLst/>
          </a:prstGeom>
        </p:spPr>
      </p:pic>
      <p:sp>
        <p:nvSpPr>
          <p:cNvPr id="8" name="Oval 7">
            <a:extLst>
              <a:ext uri="{FF2B5EF4-FFF2-40B4-BE49-F238E27FC236}">
                <a16:creationId xmlns:a16="http://schemas.microsoft.com/office/drawing/2014/main" id="{E35121B6-E468-41C7-8F44-1468079D9CCD}"/>
              </a:ext>
            </a:extLst>
          </p:cNvPr>
          <p:cNvSpPr/>
          <p:nvPr/>
        </p:nvSpPr>
        <p:spPr>
          <a:xfrm>
            <a:off x="3837769" y="3962400"/>
            <a:ext cx="400050" cy="4000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82546C1D-3DD1-4A7A-B6DC-67666EBE1DC6}"/>
              </a:ext>
            </a:extLst>
          </p:cNvPr>
          <p:cNvSpPr/>
          <p:nvPr/>
        </p:nvSpPr>
        <p:spPr>
          <a:xfrm>
            <a:off x="5922938" y="3962400"/>
            <a:ext cx="400050" cy="4000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0" name="Straight Arrow Connector 9">
            <a:extLst>
              <a:ext uri="{FF2B5EF4-FFF2-40B4-BE49-F238E27FC236}">
                <a16:creationId xmlns:a16="http://schemas.microsoft.com/office/drawing/2014/main" id="{1AE8094A-C088-4462-B6BF-AFF225BFA792}"/>
              </a:ext>
            </a:extLst>
          </p:cNvPr>
          <p:cNvCxnSpPr>
            <a:cxnSpLocks/>
            <a:stCxn id="8" idx="7"/>
            <a:endCxn id="12" idx="1"/>
          </p:cNvCxnSpPr>
          <p:nvPr/>
        </p:nvCxnSpPr>
        <p:spPr>
          <a:xfrm flipV="1">
            <a:off x="4179233" y="3905250"/>
            <a:ext cx="515786" cy="115736"/>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21A86D3-5B79-44A8-B97D-88C836A437ED}"/>
              </a:ext>
            </a:extLst>
          </p:cNvPr>
          <p:cNvCxnSpPr>
            <a:cxnSpLocks/>
            <a:stCxn id="9" idx="2"/>
            <a:endCxn id="12" idx="3"/>
          </p:cNvCxnSpPr>
          <p:nvPr/>
        </p:nvCxnSpPr>
        <p:spPr>
          <a:xfrm flipH="1" flipV="1">
            <a:off x="5381625" y="3905250"/>
            <a:ext cx="541313" cy="257175"/>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E9C1844-FE37-406E-93AC-E9C35615D0B2}"/>
              </a:ext>
            </a:extLst>
          </p:cNvPr>
          <p:cNvSpPr txBox="1"/>
          <p:nvPr/>
        </p:nvSpPr>
        <p:spPr>
          <a:xfrm>
            <a:off x="4695019" y="3448050"/>
            <a:ext cx="686606" cy="914400"/>
          </a:xfrm>
          <a:prstGeom prst="rect">
            <a:avLst/>
          </a:prstGeom>
        </p:spPr>
        <p:txBody>
          <a:bodyPr wrap="square" rtlCol="0">
            <a:normAutofit/>
          </a:bodyPr>
          <a:lstStyle/>
          <a:p>
            <a:pPr algn="l"/>
            <a:r>
              <a:rPr lang="en-US" sz="1300">
                <a:solidFill>
                  <a:schemeClr val="tx1">
                    <a:lumMod val="75000"/>
                    <a:lumOff val="25000"/>
                  </a:schemeClr>
                </a:solidFill>
              </a:rPr>
              <a:t>Low PHIN = Low PHIE</a:t>
            </a:r>
            <a:endParaRPr lang="en-SG" sz="1300" err="1">
              <a:solidFill>
                <a:schemeClr val="tx1">
                  <a:lumMod val="75000"/>
                  <a:lumOff val="25000"/>
                </a:schemeClr>
              </a:solidFill>
            </a:endParaRPr>
          </a:p>
        </p:txBody>
      </p:sp>
      <p:sp>
        <p:nvSpPr>
          <p:cNvPr id="14" name="Oval 13">
            <a:extLst>
              <a:ext uri="{FF2B5EF4-FFF2-40B4-BE49-F238E27FC236}">
                <a16:creationId xmlns:a16="http://schemas.microsoft.com/office/drawing/2014/main" id="{3133868E-910F-475F-BE48-877BBFBD0078}"/>
              </a:ext>
            </a:extLst>
          </p:cNvPr>
          <p:cNvSpPr/>
          <p:nvPr/>
        </p:nvSpPr>
        <p:spPr>
          <a:xfrm>
            <a:off x="3837769" y="5374852"/>
            <a:ext cx="400050" cy="4000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D605FB09-87FB-44CA-8799-4B69D1BD3924}"/>
              </a:ext>
            </a:extLst>
          </p:cNvPr>
          <p:cNvSpPr/>
          <p:nvPr/>
        </p:nvSpPr>
        <p:spPr>
          <a:xfrm>
            <a:off x="5914218" y="5366754"/>
            <a:ext cx="1060499" cy="4000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6" name="Straight Arrow Connector 15">
            <a:extLst>
              <a:ext uri="{FF2B5EF4-FFF2-40B4-BE49-F238E27FC236}">
                <a16:creationId xmlns:a16="http://schemas.microsoft.com/office/drawing/2014/main" id="{693BD99F-B3C4-4A1B-89CC-04F7C3B5D9C3}"/>
              </a:ext>
            </a:extLst>
          </p:cNvPr>
          <p:cNvCxnSpPr>
            <a:cxnSpLocks/>
            <a:endCxn id="12" idx="2"/>
          </p:cNvCxnSpPr>
          <p:nvPr/>
        </p:nvCxnSpPr>
        <p:spPr>
          <a:xfrm flipH="1" flipV="1">
            <a:off x="5038322" y="4362450"/>
            <a:ext cx="907742" cy="1204330"/>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38A14BB-3E9B-4888-802D-FD339F56D5C8}"/>
              </a:ext>
            </a:extLst>
          </p:cNvPr>
          <p:cNvCxnSpPr>
            <a:cxnSpLocks/>
            <a:stCxn id="14" idx="6"/>
            <a:endCxn id="12" idx="2"/>
          </p:cNvCxnSpPr>
          <p:nvPr/>
        </p:nvCxnSpPr>
        <p:spPr>
          <a:xfrm flipV="1">
            <a:off x="4237819" y="4362450"/>
            <a:ext cx="800503" cy="1212427"/>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28D4A01F-59CC-4306-B0F1-75BDD2BA0EFC}"/>
              </a:ext>
            </a:extLst>
          </p:cNvPr>
          <p:cNvSpPr/>
          <p:nvPr/>
        </p:nvSpPr>
        <p:spPr>
          <a:xfrm>
            <a:off x="3837769" y="2559473"/>
            <a:ext cx="400050" cy="4000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8FEBA383-29C7-4F1A-868F-6AE0D358FFA4}"/>
              </a:ext>
            </a:extLst>
          </p:cNvPr>
          <p:cNvSpPr/>
          <p:nvPr/>
        </p:nvSpPr>
        <p:spPr>
          <a:xfrm>
            <a:off x="5890812" y="2559473"/>
            <a:ext cx="400050" cy="40005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29" name="Straight Arrow Connector 28">
            <a:extLst>
              <a:ext uri="{FF2B5EF4-FFF2-40B4-BE49-F238E27FC236}">
                <a16:creationId xmlns:a16="http://schemas.microsoft.com/office/drawing/2014/main" id="{22E26E2A-592D-4384-B08B-BE7C3DDF370A}"/>
              </a:ext>
            </a:extLst>
          </p:cNvPr>
          <p:cNvCxnSpPr>
            <a:cxnSpLocks/>
            <a:stCxn id="27" idx="4"/>
            <a:endCxn id="12" idx="0"/>
          </p:cNvCxnSpPr>
          <p:nvPr/>
        </p:nvCxnSpPr>
        <p:spPr>
          <a:xfrm>
            <a:off x="4037794" y="2959523"/>
            <a:ext cx="1000528" cy="488527"/>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8FC320E-9671-43E7-8929-0DD49F7FE106}"/>
              </a:ext>
            </a:extLst>
          </p:cNvPr>
          <p:cNvCxnSpPr>
            <a:cxnSpLocks/>
            <a:stCxn id="28" idx="4"/>
          </p:cNvCxnSpPr>
          <p:nvPr/>
        </p:nvCxnSpPr>
        <p:spPr>
          <a:xfrm flipH="1">
            <a:off x="5014510" y="2959523"/>
            <a:ext cx="1076327" cy="488527"/>
          </a:xfrm>
          <a:prstGeom prst="straightConnector1">
            <a:avLst/>
          </a:prstGeom>
          <a:ln w="9525">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2693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2A1451-178F-498A-9271-A9C811A5A890}"/>
              </a:ext>
            </a:extLst>
          </p:cNvPr>
          <p:cNvSpPr>
            <a:spLocks noGrp="1"/>
          </p:cNvSpPr>
          <p:nvPr>
            <p:ph idx="1"/>
          </p:nvPr>
        </p:nvSpPr>
        <p:spPr>
          <a:xfrm>
            <a:off x="390398" y="6105638"/>
            <a:ext cx="8363203" cy="530166"/>
          </a:xfrm>
        </p:spPr>
        <p:txBody>
          <a:bodyPr>
            <a:normAutofit fontScale="92500" lnSpcReduction="10000"/>
          </a:bodyPr>
          <a:lstStyle/>
          <a:p>
            <a:r>
              <a:rPr lang="en-US"/>
              <a:t>Similar observations to previous plot, where low PHIN should give you a low PHIE and therefore a high SWE; the zones should be non-net</a:t>
            </a:r>
            <a:endParaRPr lang="en-SG"/>
          </a:p>
        </p:txBody>
      </p:sp>
      <p:sp>
        <p:nvSpPr>
          <p:cNvPr id="3" name="Slide Number Placeholder 2">
            <a:extLst>
              <a:ext uri="{FF2B5EF4-FFF2-40B4-BE49-F238E27FC236}">
                <a16:creationId xmlns:a16="http://schemas.microsoft.com/office/drawing/2014/main" id="{0FBBB6C5-3BD0-4CF4-878E-4C79D456FD51}"/>
              </a:ext>
            </a:extLst>
          </p:cNvPr>
          <p:cNvSpPr>
            <a:spLocks noGrp="1"/>
          </p:cNvSpPr>
          <p:nvPr>
            <p:ph type="sldNum" sz="quarter" idx="4"/>
          </p:nvPr>
        </p:nvSpPr>
        <p:spPr/>
        <p:txBody>
          <a:bodyPr/>
          <a:lstStyle/>
          <a:p>
            <a:fld id="{14A3106C-58CB-42DB-B4B7-C84BBDA5655D}" type="slidenum">
              <a:rPr lang="en-GB" smtClean="0"/>
              <a:pPr/>
              <a:t>33</a:t>
            </a:fld>
            <a:endParaRPr lang="en-GB"/>
          </a:p>
        </p:txBody>
      </p:sp>
      <p:sp>
        <p:nvSpPr>
          <p:cNvPr id="4" name="Title 3">
            <a:extLst>
              <a:ext uri="{FF2B5EF4-FFF2-40B4-BE49-F238E27FC236}">
                <a16:creationId xmlns:a16="http://schemas.microsoft.com/office/drawing/2014/main" id="{6DA8D670-3447-4D04-88B9-EFD15B83EC7D}"/>
              </a:ext>
            </a:extLst>
          </p:cNvPr>
          <p:cNvSpPr>
            <a:spLocks noGrp="1"/>
          </p:cNvSpPr>
          <p:nvPr>
            <p:ph type="title"/>
          </p:nvPr>
        </p:nvSpPr>
        <p:spPr/>
        <p:txBody>
          <a:bodyPr/>
          <a:lstStyle/>
          <a:p>
            <a:r>
              <a:rPr lang="en-US"/>
              <a:t>CPI of PI-115 – High Oil Production + No Fracture</a:t>
            </a:r>
            <a:endParaRPr lang="en-SG"/>
          </a:p>
        </p:txBody>
      </p:sp>
      <p:pic>
        <p:nvPicPr>
          <p:cNvPr id="7" name="Picture 6">
            <a:extLst>
              <a:ext uri="{FF2B5EF4-FFF2-40B4-BE49-F238E27FC236}">
                <a16:creationId xmlns:a16="http://schemas.microsoft.com/office/drawing/2014/main" id="{CE51EC6E-4B2C-403D-AA35-AC20ECB51A15}"/>
              </a:ext>
            </a:extLst>
          </p:cNvPr>
          <p:cNvPicPr>
            <a:picLocks noChangeAspect="1"/>
          </p:cNvPicPr>
          <p:nvPr/>
        </p:nvPicPr>
        <p:blipFill rotWithShape="1">
          <a:blip r:embed="rId2"/>
          <a:srcRect t="7497" b="765"/>
          <a:stretch/>
        </p:blipFill>
        <p:spPr>
          <a:xfrm>
            <a:off x="701846" y="838960"/>
            <a:ext cx="7643674" cy="5180080"/>
          </a:xfrm>
          <a:prstGeom prst="rect">
            <a:avLst/>
          </a:prstGeom>
        </p:spPr>
      </p:pic>
    </p:spTree>
    <p:extLst>
      <p:ext uri="{BB962C8B-B14F-4D97-AF65-F5344CB8AC3E}">
        <p14:creationId xmlns:p14="http://schemas.microsoft.com/office/powerpoint/2010/main" val="3810496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6B3CA57-D705-4045-B186-9A6C8D7D42A0}"/>
              </a:ext>
            </a:extLst>
          </p:cNvPr>
          <p:cNvSpPr>
            <a:spLocks noGrp="1"/>
          </p:cNvSpPr>
          <p:nvPr>
            <p:ph idx="1"/>
          </p:nvPr>
        </p:nvSpPr>
        <p:spPr>
          <a:xfrm>
            <a:off x="390398" y="5864831"/>
            <a:ext cx="8363203" cy="660120"/>
          </a:xfrm>
        </p:spPr>
        <p:txBody>
          <a:bodyPr>
            <a:normAutofit fontScale="70000" lnSpcReduction="20000"/>
          </a:bodyPr>
          <a:lstStyle/>
          <a:p>
            <a:r>
              <a:rPr lang="en-US"/>
              <a:t>Cumulative oil production of 2.6 </a:t>
            </a:r>
            <a:r>
              <a:rPr lang="en-US" err="1"/>
              <a:t>Mstb</a:t>
            </a:r>
            <a:r>
              <a:rPr lang="en-US"/>
              <a:t> and 2.4 </a:t>
            </a:r>
            <a:r>
              <a:rPr lang="en-US" err="1"/>
              <a:t>Mstb</a:t>
            </a:r>
            <a:r>
              <a:rPr lang="en-US"/>
              <a:t> water as of 2021. </a:t>
            </a:r>
          </a:p>
          <a:p>
            <a:r>
              <a:rPr lang="en-US"/>
              <a:t>Top 300 m of Tuff interval unperforated. Log here shows bottom 100 m of the Tuff interval. Porosity interpreted by ERCE is lower than client. Unclear if high saturation is pre or post-production</a:t>
            </a:r>
            <a:endParaRPr lang="en-SG"/>
          </a:p>
        </p:txBody>
      </p:sp>
      <p:sp>
        <p:nvSpPr>
          <p:cNvPr id="3" name="Slide Number Placeholder 2">
            <a:extLst>
              <a:ext uri="{FF2B5EF4-FFF2-40B4-BE49-F238E27FC236}">
                <a16:creationId xmlns:a16="http://schemas.microsoft.com/office/drawing/2014/main" id="{9AF8282C-BA3F-4A2D-AC33-59DFD7EFF3E7}"/>
              </a:ext>
            </a:extLst>
          </p:cNvPr>
          <p:cNvSpPr>
            <a:spLocks noGrp="1"/>
          </p:cNvSpPr>
          <p:nvPr>
            <p:ph type="sldNum" sz="quarter" idx="4"/>
          </p:nvPr>
        </p:nvSpPr>
        <p:spPr/>
        <p:txBody>
          <a:bodyPr/>
          <a:lstStyle/>
          <a:p>
            <a:fld id="{14A3106C-58CB-42DB-B4B7-C84BBDA5655D}" type="slidenum">
              <a:rPr lang="en-GB" smtClean="0"/>
              <a:pPr/>
              <a:t>34</a:t>
            </a:fld>
            <a:endParaRPr lang="en-GB"/>
          </a:p>
        </p:txBody>
      </p:sp>
      <p:sp>
        <p:nvSpPr>
          <p:cNvPr id="4" name="Title 3">
            <a:extLst>
              <a:ext uri="{FF2B5EF4-FFF2-40B4-BE49-F238E27FC236}">
                <a16:creationId xmlns:a16="http://schemas.microsoft.com/office/drawing/2014/main" id="{ECEA5162-3F1F-474D-B3B0-B34FA343CAD9}"/>
              </a:ext>
            </a:extLst>
          </p:cNvPr>
          <p:cNvSpPr>
            <a:spLocks noGrp="1"/>
          </p:cNvSpPr>
          <p:nvPr>
            <p:ph type="title"/>
          </p:nvPr>
        </p:nvSpPr>
        <p:spPr/>
        <p:txBody>
          <a:bodyPr/>
          <a:lstStyle/>
          <a:p>
            <a:r>
              <a:rPr lang="en-US"/>
              <a:t>CPI of PI-111 – Low Oil Production + No Fracture</a:t>
            </a:r>
            <a:endParaRPr lang="en-SG"/>
          </a:p>
        </p:txBody>
      </p:sp>
      <p:pic>
        <p:nvPicPr>
          <p:cNvPr id="6" name="Picture 5">
            <a:extLst>
              <a:ext uri="{FF2B5EF4-FFF2-40B4-BE49-F238E27FC236}">
                <a16:creationId xmlns:a16="http://schemas.microsoft.com/office/drawing/2014/main" id="{0F4ED972-B71B-40A4-AE65-16027F96D3F1}"/>
              </a:ext>
            </a:extLst>
          </p:cNvPr>
          <p:cNvPicPr>
            <a:picLocks noChangeAspect="1"/>
          </p:cNvPicPr>
          <p:nvPr/>
        </p:nvPicPr>
        <p:blipFill rotWithShape="1">
          <a:blip r:embed="rId2"/>
          <a:srcRect l="2428" t="8261" r="2524" b="79998"/>
          <a:stretch/>
        </p:blipFill>
        <p:spPr>
          <a:xfrm>
            <a:off x="226379" y="784110"/>
            <a:ext cx="8691239" cy="793073"/>
          </a:xfrm>
          <a:prstGeom prst="rect">
            <a:avLst/>
          </a:prstGeom>
        </p:spPr>
      </p:pic>
      <p:pic>
        <p:nvPicPr>
          <p:cNvPr id="9" name="Picture 8">
            <a:extLst>
              <a:ext uri="{FF2B5EF4-FFF2-40B4-BE49-F238E27FC236}">
                <a16:creationId xmlns:a16="http://schemas.microsoft.com/office/drawing/2014/main" id="{82C034EF-6763-40EF-8349-DAC807B15C9D}"/>
              </a:ext>
            </a:extLst>
          </p:cNvPr>
          <p:cNvPicPr>
            <a:picLocks noChangeAspect="1"/>
          </p:cNvPicPr>
          <p:nvPr/>
        </p:nvPicPr>
        <p:blipFill>
          <a:blip r:embed="rId3"/>
          <a:stretch>
            <a:fillRect/>
          </a:stretch>
        </p:blipFill>
        <p:spPr>
          <a:xfrm>
            <a:off x="226378" y="1336698"/>
            <a:ext cx="8691239" cy="4445877"/>
          </a:xfrm>
          <a:prstGeom prst="rect">
            <a:avLst/>
          </a:prstGeom>
        </p:spPr>
      </p:pic>
    </p:spTree>
    <p:extLst>
      <p:ext uri="{BB962C8B-B14F-4D97-AF65-F5344CB8AC3E}">
        <p14:creationId xmlns:p14="http://schemas.microsoft.com/office/powerpoint/2010/main" val="462210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796A50-52D6-4587-A02E-684D99B1442D}"/>
              </a:ext>
            </a:extLst>
          </p:cNvPr>
          <p:cNvSpPr>
            <a:spLocks noGrp="1"/>
          </p:cNvSpPr>
          <p:nvPr>
            <p:ph idx="1"/>
          </p:nvPr>
        </p:nvSpPr>
        <p:spPr>
          <a:xfrm>
            <a:off x="5273337" y="5524493"/>
            <a:ext cx="3548812" cy="846227"/>
          </a:xfrm>
        </p:spPr>
        <p:txBody>
          <a:bodyPr>
            <a:normAutofit fontScale="77500" lnSpcReduction="20000"/>
          </a:bodyPr>
          <a:lstStyle/>
          <a:p>
            <a:r>
              <a:rPr lang="en-US"/>
              <a:t>ERCE observes a log-normal distribution in net-pay</a:t>
            </a:r>
          </a:p>
          <a:p>
            <a:r>
              <a:rPr lang="en-US"/>
              <a:t>Porosity and saturation seen to be evenly distributed around the mean</a:t>
            </a:r>
            <a:endParaRPr lang="en-SG"/>
          </a:p>
        </p:txBody>
      </p:sp>
      <p:sp>
        <p:nvSpPr>
          <p:cNvPr id="3" name="Slide Number Placeholder 2">
            <a:extLst>
              <a:ext uri="{FF2B5EF4-FFF2-40B4-BE49-F238E27FC236}">
                <a16:creationId xmlns:a16="http://schemas.microsoft.com/office/drawing/2014/main" id="{AAF6113E-086B-41EC-A9D6-B500F80D55AD}"/>
              </a:ext>
            </a:extLst>
          </p:cNvPr>
          <p:cNvSpPr>
            <a:spLocks noGrp="1"/>
          </p:cNvSpPr>
          <p:nvPr>
            <p:ph type="sldNum" sz="quarter" idx="4"/>
          </p:nvPr>
        </p:nvSpPr>
        <p:spPr/>
        <p:txBody>
          <a:bodyPr/>
          <a:lstStyle/>
          <a:p>
            <a:fld id="{14A3106C-58CB-42DB-B4B7-C84BBDA5655D}" type="slidenum">
              <a:rPr lang="en-GB" smtClean="0"/>
              <a:pPr/>
              <a:t>35</a:t>
            </a:fld>
            <a:endParaRPr lang="en-GB"/>
          </a:p>
        </p:txBody>
      </p:sp>
      <p:sp>
        <p:nvSpPr>
          <p:cNvPr id="4" name="Title 3">
            <a:extLst>
              <a:ext uri="{FF2B5EF4-FFF2-40B4-BE49-F238E27FC236}">
                <a16:creationId xmlns:a16="http://schemas.microsoft.com/office/drawing/2014/main" id="{7C3CE381-4445-49A4-8FAB-BCFD811B31A0}"/>
              </a:ext>
            </a:extLst>
          </p:cNvPr>
          <p:cNvSpPr>
            <a:spLocks noGrp="1"/>
          </p:cNvSpPr>
          <p:nvPr>
            <p:ph type="title"/>
          </p:nvPr>
        </p:nvSpPr>
        <p:spPr/>
        <p:txBody>
          <a:bodyPr/>
          <a:lstStyle/>
          <a:p>
            <a:r>
              <a:rPr lang="en-US"/>
              <a:t>Spread of Data</a:t>
            </a:r>
            <a:endParaRPr lang="en-SG"/>
          </a:p>
        </p:txBody>
      </p:sp>
      <p:pic>
        <p:nvPicPr>
          <p:cNvPr id="5" name="Picture 4">
            <a:extLst>
              <a:ext uri="{FF2B5EF4-FFF2-40B4-BE49-F238E27FC236}">
                <a16:creationId xmlns:a16="http://schemas.microsoft.com/office/drawing/2014/main" id="{8F900FF9-0723-4972-851B-C007D004C87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11360" y="784110"/>
            <a:ext cx="5261978" cy="2741973"/>
          </a:xfrm>
          <a:prstGeom prst="rect">
            <a:avLst/>
          </a:prstGeom>
        </p:spPr>
      </p:pic>
      <p:pic>
        <p:nvPicPr>
          <p:cNvPr id="6" name="Picture 5">
            <a:extLst>
              <a:ext uri="{FF2B5EF4-FFF2-40B4-BE49-F238E27FC236}">
                <a16:creationId xmlns:a16="http://schemas.microsoft.com/office/drawing/2014/main" id="{6F897C0A-DAA6-4214-93DA-F43D315DF69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1359" y="3501669"/>
            <a:ext cx="5261978" cy="2755650"/>
          </a:xfrm>
          <a:prstGeom prst="rect">
            <a:avLst/>
          </a:prstGeom>
        </p:spPr>
      </p:pic>
      <p:pic>
        <p:nvPicPr>
          <p:cNvPr id="7" name="Picture 6">
            <a:extLst>
              <a:ext uri="{FF2B5EF4-FFF2-40B4-BE49-F238E27FC236}">
                <a16:creationId xmlns:a16="http://schemas.microsoft.com/office/drawing/2014/main" id="{A14E88BD-FC31-4DE3-9665-33159E6DF64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319251" y="784110"/>
            <a:ext cx="3456983" cy="2382432"/>
          </a:xfrm>
          <a:prstGeom prst="rect">
            <a:avLst/>
          </a:prstGeom>
        </p:spPr>
      </p:pic>
      <p:pic>
        <p:nvPicPr>
          <p:cNvPr id="14" name="Picture 13">
            <a:extLst>
              <a:ext uri="{FF2B5EF4-FFF2-40B4-BE49-F238E27FC236}">
                <a16:creationId xmlns:a16="http://schemas.microsoft.com/office/drawing/2014/main" id="{8E9785DC-95FB-451A-A3FE-499942DD4A0B}"/>
              </a:ext>
            </a:extLst>
          </p:cNvPr>
          <p:cNvPicPr>
            <a:picLocks noChangeAspect="1"/>
          </p:cNvPicPr>
          <p:nvPr/>
        </p:nvPicPr>
        <p:blipFill>
          <a:blip r:embed="rId8"/>
          <a:stretch>
            <a:fillRect/>
          </a:stretch>
        </p:blipFill>
        <p:spPr>
          <a:xfrm>
            <a:off x="5319250" y="3142062"/>
            <a:ext cx="2727059" cy="2245813"/>
          </a:xfrm>
          <a:prstGeom prst="rect">
            <a:avLst/>
          </a:prstGeom>
        </p:spPr>
      </p:pic>
    </p:spTree>
    <p:extLst>
      <p:ext uri="{BB962C8B-B14F-4D97-AF65-F5344CB8AC3E}">
        <p14:creationId xmlns:p14="http://schemas.microsoft.com/office/powerpoint/2010/main" val="54083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17DCBC-A73B-433F-B5C3-151A29DD273A}"/>
              </a:ext>
            </a:extLst>
          </p:cNvPr>
          <p:cNvSpPr>
            <a:spLocks noGrp="1"/>
          </p:cNvSpPr>
          <p:nvPr>
            <p:ph idx="1"/>
          </p:nvPr>
        </p:nvSpPr>
        <p:spPr>
          <a:xfrm>
            <a:off x="390398" y="810594"/>
            <a:ext cx="8363203" cy="618711"/>
          </a:xfrm>
        </p:spPr>
        <p:txBody>
          <a:bodyPr/>
          <a:lstStyle/>
          <a:p>
            <a:r>
              <a:rPr lang="en-SG"/>
              <a:t>Sums and Averages for Low (&lt;0.15), Mid (0.15</a:t>
            </a:r>
            <a:r>
              <a:rPr lang="en-SG" u="sng"/>
              <a:t>&lt;</a:t>
            </a:r>
            <a:r>
              <a:rPr lang="en-SG"/>
              <a:t>PHIE&lt;0.2) and High (&gt;0.2) porosity wells (every 3</a:t>
            </a:r>
            <a:r>
              <a:rPr lang="en-SG" baseline="30000"/>
              <a:t>rd</a:t>
            </a:r>
            <a:r>
              <a:rPr lang="en-SG"/>
              <a:t> well shown)</a:t>
            </a:r>
          </a:p>
          <a:p>
            <a:endParaRPr lang="en-SG"/>
          </a:p>
        </p:txBody>
      </p:sp>
      <p:sp>
        <p:nvSpPr>
          <p:cNvPr id="3" name="Slide Number Placeholder 2">
            <a:extLst>
              <a:ext uri="{FF2B5EF4-FFF2-40B4-BE49-F238E27FC236}">
                <a16:creationId xmlns:a16="http://schemas.microsoft.com/office/drawing/2014/main" id="{DA6CF281-23B5-4812-845C-DA7FB42CE56A}"/>
              </a:ext>
            </a:extLst>
          </p:cNvPr>
          <p:cNvSpPr>
            <a:spLocks noGrp="1"/>
          </p:cNvSpPr>
          <p:nvPr>
            <p:ph type="sldNum" sz="quarter" idx="4"/>
          </p:nvPr>
        </p:nvSpPr>
        <p:spPr/>
        <p:txBody>
          <a:bodyPr/>
          <a:lstStyle/>
          <a:p>
            <a:fld id="{14A3106C-58CB-42DB-B4B7-C84BBDA5655D}" type="slidenum">
              <a:rPr lang="en-GB" smtClean="0"/>
              <a:pPr/>
              <a:t>36</a:t>
            </a:fld>
            <a:endParaRPr lang="en-GB"/>
          </a:p>
        </p:txBody>
      </p:sp>
      <p:sp>
        <p:nvSpPr>
          <p:cNvPr id="4" name="Title 3">
            <a:extLst>
              <a:ext uri="{FF2B5EF4-FFF2-40B4-BE49-F238E27FC236}">
                <a16:creationId xmlns:a16="http://schemas.microsoft.com/office/drawing/2014/main" id="{4878960B-5526-4F9D-832C-4F5656DAEB9D}"/>
              </a:ext>
            </a:extLst>
          </p:cNvPr>
          <p:cNvSpPr>
            <a:spLocks noGrp="1"/>
          </p:cNvSpPr>
          <p:nvPr>
            <p:ph type="title"/>
          </p:nvPr>
        </p:nvSpPr>
        <p:spPr/>
        <p:txBody>
          <a:bodyPr/>
          <a:lstStyle/>
          <a:p>
            <a:r>
              <a:rPr lang="en-US"/>
              <a:t>CPI – Sums and Averages for Top Tuff</a:t>
            </a:r>
            <a:endParaRPr lang="en-SG"/>
          </a:p>
        </p:txBody>
      </p:sp>
      <p:graphicFrame>
        <p:nvGraphicFramePr>
          <p:cNvPr id="7" name="Table 6">
            <a:extLst>
              <a:ext uri="{FF2B5EF4-FFF2-40B4-BE49-F238E27FC236}">
                <a16:creationId xmlns:a16="http://schemas.microsoft.com/office/drawing/2014/main" id="{1477D75A-3713-4C63-A608-8F08D07D7E58}"/>
              </a:ext>
            </a:extLst>
          </p:cNvPr>
          <p:cNvGraphicFramePr>
            <a:graphicFrameLocks noGrp="1"/>
          </p:cNvGraphicFramePr>
          <p:nvPr>
            <p:extLst>
              <p:ext uri="{D42A27DB-BD31-4B8C-83A1-F6EECF244321}">
                <p14:modId xmlns:p14="http://schemas.microsoft.com/office/powerpoint/2010/main" val="2635943706"/>
              </p:ext>
            </p:extLst>
          </p:nvPr>
        </p:nvGraphicFramePr>
        <p:xfrm>
          <a:off x="607956" y="1393794"/>
          <a:ext cx="8363202" cy="1969864"/>
        </p:xfrm>
        <a:graphic>
          <a:graphicData uri="http://schemas.openxmlformats.org/drawingml/2006/table">
            <a:tbl>
              <a:tblPr/>
              <a:tblGrid>
                <a:gridCol w="980693">
                  <a:extLst>
                    <a:ext uri="{9D8B030D-6E8A-4147-A177-3AD203B41FA5}">
                      <a16:colId xmlns:a16="http://schemas.microsoft.com/office/drawing/2014/main" val="685684230"/>
                    </a:ext>
                  </a:extLst>
                </a:gridCol>
                <a:gridCol w="736846">
                  <a:extLst>
                    <a:ext uri="{9D8B030D-6E8A-4147-A177-3AD203B41FA5}">
                      <a16:colId xmlns:a16="http://schemas.microsoft.com/office/drawing/2014/main" val="3242640526"/>
                    </a:ext>
                  </a:extLst>
                </a:gridCol>
                <a:gridCol w="779291">
                  <a:extLst>
                    <a:ext uri="{9D8B030D-6E8A-4147-A177-3AD203B41FA5}">
                      <a16:colId xmlns:a16="http://schemas.microsoft.com/office/drawing/2014/main" val="2697401804"/>
                    </a:ext>
                  </a:extLst>
                </a:gridCol>
                <a:gridCol w="706612">
                  <a:extLst>
                    <a:ext uri="{9D8B030D-6E8A-4147-A177-3AD203B41FA5}">
                      <a16:colId xmlns:a16="http://schemas.microsoft.com/office/drawing/2014/main" val="1242879353"/>
                    </a:ext>
                  </a:extLst>
                </a:gridCol>
                <a:gridCol w="644970">
                  <a:extLst>
                    <a:ext uri="{9D8B030D-6E8A-4147-A177-3AD203B41FA5}">
                      <a16:colId xmlns:a16="http://schemas.microsoft.com/office/drawing/2014/main" val="2334505774"/>
                    </a:ext>
                  </a:extLst>
                </a:gridCol>
                <a:gridCol w="644970">
                  <a:extLst>
                    <a:ext uri="{9D8B030D-6E8A-4147-A177-3AD203B41FA5}">
                      <a16:colId xmlns:a16="http://schemas.microsoft.com/office/drawing/2014/main" val="2557333063"/>
                    </a:ext>
                  </a:extLst>
                </a:gridCol>
                <a:gridCol w="644970">
                  <a:extLst>
                    <a:ext uri="{9D8B030D-6E8A-4147-A177-3AD203B41FA5}">
                      <a16:colId xmlns:a16="http://schemas.microsoft.com/office/drawing/2014/main" val="1993850564"/>
                    </a:ext>
                  </a:extLst>
                </a:gridCol>
                <a:gridCol w="644970">
                  <a:extLst>
                    <a:ext uri="{9D8B030D-6E8A-4147-A177-3AD203B41FA5}">
                      <a16:colId xmlns:a16="http://schemas.microsoft.com/office/drawing/2014/main" val="1366031246"/>
                    </a:ext>
                  </a:extLst>
                </a:gridCol>
                <a:gridCol w="644970">
                  <a:extLst>
                    <a:ext uri="{9D8B030D-6E8A-4147-A177-3AD203B41FA5}">
                      <a16:colId xmlns:a16="http://schemas.microsoft.com/office/drawing/2014/main" val="35956910"/>
                    </a:ext>
                  </a:extLst>
                </a:gridCol>
                <a:gridCol w="644970">
                  <a:extLst>
                    <a:ext uri="{9D8B030D-6E8A-4147-A177-3AD203B41FA5}">
                      <a16:colId xmlns:a16="http://schemas.microsoft.com/office/drawing/2014/main" val="1206061198"/>
                    </a:ext>
                  </a:extLst>
                </a:gridCol>
                <a:gridCol w="644970">
                  <a:extLst>
                    <a:ext uri="{9D8B030D-6E8A-4147-A177-3AD203B41FA5}">
                      <a16:colId xmlns:a16="http://schemas.microsoft.com/office/drawing/2014/main" val="2713497335"/>
                    </a:ext>
                  </a:extLst>
                </a:gridCol>
                <a:gridCol w="644970">
                  <a:extLst>
                    <a:ext uri="{9D8B030D-6E8A-4147-A177-3AD203B41FA5}">
                      <a16:colId xmlns:a16="http://schemas.microsoft.com/office/drawing/2014/main" val="4108782796"/>
                    </a:ext>
                  </a:extLst>
                </a:gridCol>
              </a:tblGrid>
              <a:tr h="165224">
                <a:tc rowSpan="2">
                  <a:txBody>
                    <a:bodyPr/>
                    <a:lstStyle/>
                    <a:p>
                      <a:pPr algn="ctr" fontAlgn="ctr"/>
                      <a:r>
                        <a:rPr lang="en-SG" sz="1000" b="0" i="0" u="none" strike="noStrike">
                          <a:solidFill>
                            <a:srgbClr val="FFFFFF"/>
                          </a:solidFill>
                          <a:effectLst/>
                          <a:latin typeface="Arial" panose="020B0604020202020204" pitchFamily="34" charset="0"/>
                        </a:rPr>
                        <a:t>Well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rowSpan="2">
                  <a:txBody>
                    <a:bodyPr/>
                    <a:lstStyle/>
                    <a:p>
                      <a:pPr algn="ctr" fontAlgn="ctr"/>
                      <a:r>
                        <a:rPr lang="en-SG" sz="1000" b="0" i="0" u="none" strike="noStrike">
                          <a:solidFill>
                            <a:srgbClr val="FFFFFF"/>
                          </a:solidFill>
                          <a:effectLst/>
                          <a:latin typeface="Arial" panose="020B0604020202020204" pitchFamily="34" charset="0"/>
                        </a:rPr>
                        <a:t>Top </a:t>
                      </a:r>
                    </a:p>
                    <a:p>
                      <a:pPr algn="ctr" fontAlgn="ctr"/>
                      <a:r>
                        <a:rPr lang="en-SG" sz="1000" b="0" i="0" u="none" strike="noStrike">
                          <a:solidFill>
                            <a:srgbClr val="FFFFFF"/>
                          </a:solidFill>
                          <a:effectLst/>
                          <a:latin typeface="Arial" panose="020B0604020202020204" pitchFamily="34" charset="0"/>
                        </a:rPr>
                        <a:t>TVDSS (m)</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rowSpan="2">
                  <a:txBody>
                    <a:bodyPr/>
                    <a:lstStyle/>
                    <a:p>
                      <a:pPr algn="ctr" fontAlgn="ctr"/>
                      <a:r>
                        <a:rPr lang="en-SG" sz="1000" b="0" i="0" u="none" strike="noStrike">
                          <a:solidFill>
                            <a:srgbClr val="FFFFFF"/>
                          </a:solidFill>
                          <a:effectLst/>
                          <a:latin typeface="Arial" panose="020B0604020202020204" pitchFamily="34" charset="0"/>
                        </a:rPr>
                        <a:t>Bottom TVDSS (m)</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rowSpan="2">
                  <a:txBody>
                    <a:bodyPr/>
                    <a:lstStyle/>
                    <a:p>
                      <a:pPr algn="ctr" fontAlgn="ctr"/>
                      <a:r>
                        <a:rPr lang="en-SG" sz="1000" b="0" i="0" u="none" strike="noStrike">
                          <a:solidFill>
                            <a:srgbClr val="FFFFFF"/>
                          </a:solidFill>
                          <a:effectLst/>
                          <a:latin typeface="Arial" panose="020B0604020202020204" pitchFamily="34" charset="0"/>
                        </a:rPr>
                        <a:t>Gross TVDSS (m)</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gridSpan="2">
                  <a:txBody>
                    <a:bodyPr/>
                    <a:lstStyle/>
                    <a:p>
                      <a:pPr algn="ctr" fontAlgn="ctr"/>
                      <a:r>
                        <a:rPr lang="en-SG" sz="1000" b="0" i="0" u="none" strike="noStrike">
                          <a:solidFill>
                            <a:srgbClr val="FFFFFF"/>
                          </a:solidFill>
                          <a:effectLst/>
                          <a:latin typeface="Arial" panose="020B0604020202020204" pitchFamily="34" charset="0"/>
                        </a:rPr>
                        <a:t>Net Pay (m)</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hMerge="1">
                  <a:txBody>
                    <a:bodyPr/>
                    <a:lstStyle/>
                    <a:p>
                      <a:endParaRPr lang="en-SG"/>
                    </a:p>
                  </a:txBody>
                  <a:tcPr/>
                </a:tc>
                <a:tc gridSpan="2">
                  <a:txBody>
                    <a:bodyPr/>
                    <a:lstStyle/>
                    <a:p>
                      <a:pPr algn="ctr" fontAlgn="ctr"/>
                      <a:r>
                        <a:rPr lang="en-SG" sz="1000" b="0" i="0" u="none" strike="noStrike">
                          <a:solidFill>
                            <a:srgbClr val="FFFFFF"/>
                          </a:solidFill>
                          <a:effectLst/>
                          <a:latin typeface="Arial" panose="020B0604020202020204" pitchFamily="34" charset="0"/>
                        </a:rPr>
                        <a:t>Pay Porosity</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hMerge="1">
                  <a:txBody>
                    <a:bodyPr/>
                    <a:lstStyle/>
                    <a:p>
                      <a:endParaRPr lang="en-SG"/>
                    </a:p>
                  </a:txBody>
                  <a:tcPr/>
                </a:tc>
                <a:tc gridSpan="2">
                  <a:txBody>
                    <a:bodyPr/>
                    <a:lstStyle/>
                    <a:p>
                      <a:pPr algn="ctr" fontAlgn="ctr"/>
                      <a:r>
                        <a:rPr lang="en-SG" sz="1000" b="0" i="0" u="none" strike="noStrike">
                          <a:solidFill>
                            <a:srgbClr val="FFFFFF"/>
                          </a:solidFill>
                          <a:effectLst/>
                          <a:latin typeface="Arial" panose="020B0604020202020204" pitchFamily="34" charset="0"/>
                        </a:rPr>
                        <a:t>Pay Sh</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hMerge="1">
                  <a:txBody>
                    <a:bodyPr/>
                    <a:lstStyle/>
                    <a:p>
                      <a:endParaRPr lang="en-SG"/>
                    </a:p>
                  </a:txBody>
                  <a:tcPr/>
                </a:tc>
                <a:tc gridSpan="2">
                  <a:txBody>
                    <a:bodyPr/>
                    <a:lstStyle/>
                    <a:p>
                      <a:pPr algn="ctr" fontAlgn="ctr"/>
                      <a:r>
                        <a:rPr lang="en-SG" sz="1000" b="0" i="0" u="none" strike="noStrike">
                          <a:solidFill>
                            <a:srgbClr val="FFFFFF"/>
                          </a:solidFill>
                          <a:effectLst/>
                          <a:latin typeface="Arial" panose="020B0604020202020204" pitchFamily="34" charset="0"/>
                        </a:rPr>
                        <a:t>HCPT (m)</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hMerge="1">
                  <a:txBody>
                    <a:bodyPr/>
                    <a:lstStyle/>
                    <a:p>
                      <a:endParaRPr lang="en-SG"/>
                    </a:p>
                  </a:txBody>
                  <a:tcPr/>
                </a:tc>
                <a:extLst>
                  <a:ext uri="{0D108BD9-81ED-4DB2-BD59-A6C34878D82A}">
                    <a16:rowId xmlns:a16="http://schemas.microsoft.com/office/drawing/2014/main" val="782286532"/>
                  </a:ext>
                </a:extLst>
              </a:tr>
              <a:tr h="145494">
                <a:tc vMerge="1">
                  <a:txBody>
                    <a:bodyPr/>
                    <a:lstStyle/>
                    <a:p>
                      <a:endParaRPr lang="en-SG"/>
                    </a:p>
                  </a:txBody>
                  <a:tcPr/>
                </a:tc>
                <a:tc vMerge="1">
                  <a:txBody>
                    <a:bodyPr/>
                    <a:lstStyle/>
                    <a:p>
                      <a:endParaRPr lang="en-SG"/>
                    </a:p>
                  </a:txBody>
                  <a:tcPr/>
                </a:tc>
                <a:tc vMerge="1">
                  <a:txBody>
                    <a:bodyPr/>
                    <a:lstStyle/>
                    <a:p>
                      <a:endParaRPr lang="en-SG"/>
                    </a:p>
                  </a:txBody>
                  <a:tcPr/>
                </a:tc>
                <a:tc vMerge="1">
                  <a:txBody>
                    <a:bodyPr/>
                    <a:lstStyle/>
                    <a:p>
                      <a:endParaRPr lang="en-SG"/>
                    </a:p>
                  </a:txBody>
                  <a:tcPr/>
                </a:tc>
                <a:tc>
                  <a:txBody>
                    <a:bodyPr/>
                    <a:lstStyle/>
                    <a:p>
                      <a:pPr algn="ctr" fontAlgn="ctr"/>
                      <a:r>
                        <a:rPr lang="en-SG" sz="1000" b="0" i="0" u="none" strike="noStrike">
                          <a:solidFill>
                            <a:srgbClr val="FFFFFF"/>
                          </a:solidFill>
                          <a:effectLst/>
                          <a:latin typeface="Arial" panose="020B0604020202020204" pitchFamily="34" charset="0"/>
                        </a:rPr>
                        <a:t>ERCE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000" b="0" i="0" u="none" strike="noStrike">
                          <a:solidFill>
                            <a:srgbClr val="FFFFFF"/>
                          </a:solidFill>
                          <a:effectLst/>
                          <a:latin typeface="Arial" panose="020B0604020202020204" pitchFamily="34" charset="0"/>
                        </a:rPr>
                        <a:t>Client</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609F"/>
                    </a:solidFill>
                  </a:tcPr>
                </a:tc>
                <a:tc>
                  <a:txBody>
                    <a:bodyPr/>
                    <a:lstStyle/>
                    <a:p>
                      <a:pPr algn="ctr" fontAlgn="ctr"/>
                      <a:r>
                        <a:rPr lang="en-SG" sz="1000" b="0" i="0" u="none" strike="noStrike">
                          <a:solidFill>
                            <a:srgbClr val="FFFFFF"/>
                          </a:solidFill>
                          <a:effectLst/>
                          <a:latin typeface="Arial" panose="020B0604020202020204" pitchFamily="34" charset="0"/>
                        </a:rPr>
                        <a:t>ERCE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000" b="0" i="0" u="none" strike="noStrike">
                          <a:solidFill>
                            <a:srgbClr val="FFFFFF"/>
                          </a:solidFill>
                          <a:effectLst/>
                          <a:latin typeface="Arial" panose="020B0604020202020204" pitchFamily="34" charset="0"/>
                        </a:rPr>
                        <a:t>Client</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609F"/>
                    </a:solidFill>
                  </a:tcPr>
                </a:tc>
                <a:tc>
                  <a:txBody>
                    <a:bodyPr/>
                    <a:lstStyle/>
                    <a:p>
                      <a:pPr algn="ctr" fontAlgn="ctr"/>
                      <a:r>
                        <a:rPr lang="en-SG" sz="1000" b="0" i="0" u="none" strike="noStrike">
                          <a:solidFill>
                            <a:srgbClr val="FFFFFF"/>
                          </a:solidFill>
                          <a:effectLst/>
                          <a:latin typeface="Arial" panose="020B0604020202020204" pitchFamily="34" charset="0"/>
                        </a:rPr>
                        <a:t>ERCE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000" b="0" i="0" u="none" strike="noStrike">
                          <a:solidFill>
                            <a:srgbClr val="FFFFFF"/>
                          </a:solidFill>
                          <a:effectLst/>
                          <a:latin typeface="Arial" panose="020B0604020202020204" pitchFamily="34" charset="0"/>
                        </a:rPr>
                        <a:t>Client</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609F"/>
                    </a:solidFill>
                  </a:tcPr>
                </a:tc>
                <a:tc>
                  <a:txBody>
                    <a:bodyPr/>
                    <a:lstStyle/>
                    <a:p>
                      <a:pPr algn="ctr" fontAlgn="ctr"/>
                      <a:r>
                        <a:rPr lang="en-SG" sz="1000" b="0" i="0" u="none" strike="noStrike">
                          <a:solidFill>
                            <a:srgbClr val="FFFFFF"/>
                          </a:solidFill>
                          <a:effectLst/>
                          <a:latin typeface="Arial" panose="020B0604020202020204" pitchFamily="34" charset="0"/>
                        </a:rPr>
                        <a:t>ERCE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000" b="0" i="0" u="none" strike="noStrike">
                          <a:solidFill>
                            <a:srgbClr val="FFFFFF"/>
                          </a:solidFill>
                          <a:effectLst/>
                          <a:latin typeface="Arial" panose="020B0604020202020204" pitchFamily="34" charset="0"/>
                        </a:rPr>
                        <a:t>Client</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00609F"/>
                    </a:solidFill>
                  </a:tcPr>
                </a:tc>
                <a:extLst>
                  <a:ext uri="{0D108BD9-81ED-4DB2-BD59-A6C34878D82A}">
                    <a16:rowId xmlns:a16="http://schemas.microsoft.com/office/drawing/2014/main" val="2712611209"/>
                  </a:ext>
                </a:extLst>
              </a:tr>
              <a:tr h="165224">
                <a:tc>
                  <a:txBody>
                    <a:bodyPr/>
                    <a:lstStyle/>
                    <a:p>
                      <a:pPr algn="ctr" fontAlgn="ctr"/>
                      <a:r>
                        <a:rPr lang="en-SG" sz="1000" b="0" i="0" u="none" strike="noStrike">
                          <a:solidFill>
                            <a:srgbClr val="404040"/>
                          </a:solidFill>
                          <a:effectLst/>
                          <a:latin typeface="Arial" panose="020B0604020202020204" pitchFamily="34" charset="0"/>
                        </a:rPr>
                        <a:t>PI_061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900.0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1280.0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380.0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60.4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57%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3807853766"/>
                  </a:ext>
                </a:extLst>
              </a:tr>
              <a:tr h="165224">
                <a:tc>
                  <a:txBody>
                    <a:bodyPr/>
                    <a:lstStyle/>
                    <a:p>
                      <a:pPr algn="ctr" fontAlgn="ctr"/>
                      <a:r>
                        <a:rPr lang="en-SG" sz="1000" b="0" i="0" u="none" strike="noStrike">
                          <a:solidFill>
                            <a:srgbClr val="404040"/>
                          </a:solidFill>
                          <a:effectLst/>
                          <a:latin typeface="Arial" panose="020B0604020202020204" pitchFamily="34" charset="0"/>
                        </a:rPr>
                        <a:t>PI_140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850.9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1339.8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488.9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34.2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56%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46%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0.6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1080286806"/>
                  </a:ext>
                </a:extLst>
              </a:tr>
              <a:tr h="165224">
                <a:tc>
                  <a:txBody>
                    <a:bodyPr/>
                    <a:lstStyle/>
                    <a:p>
                      <a:pPr algn="ctr" fontAlgn="ctr"/>
                      <a:r>
                        <a:rPr lang="en-SG" sz="1000" b="0" i="0" u="none" strike="noStrike">
                          <a:solidFill>
                            <a:srgbClr val="404040"/>
                          </a:solidFill>
                          <a:effectLst/>
                          <a:latin typeface="Arial" panose="020B0604020202020204" pitchFamily="34" charset="0"/>
                        </a:rPr>
                        <a:t>Brujo 001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1030.5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1400.0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369.5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105.4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324.7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73%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33.1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206692398"/>
                  </a:ext>
                </a:extLst>
              </a:tr>
              <a:tr h="165224">
                <a:tc>
                  <a:txBody>
                    <a:bodyPr/>
                    <a:lstStyle/>
                    <a:p>
                      <a:pPr algn="ctr" fontAlgn="ctr"/>
                      <a:r>
                        <a:rPr lang="en-SG" sz="1000" b="0" i="0" u="none" strike="noStrike">
                          <a:solidFill>
                            <a:srgbClr val="404040"/>
                          </a:solidFill>
                          <a:effectLst/>
                          <a:latin typeface="Arial" panose="020B0604020202020204" pitchFamily="34" charset="0"/>
                        </a:rPr>
                        <a:t>PI_023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933.8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1102.5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166.3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78.3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28.8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5.8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1300091488"/>
                  </a:ext>
                </a:extLst>
              </a:tr>
              <a:tr h="165224">
                <a:tc>
                  <a:txBody>
                    <a:bodyPr/>
                    <a:lstStyle/>
                    <a:p>
                      <a:pPr algn="ctr" fontAlgn="ctr"/>
                      <a:r>
                        <a:rPr lang="en-SG" sz="1000" b="0" i="0" u="none" strike="noStrike">
                          <a:solidFill>
                            <a:srgbClr val="404040"/>
                          </a:solidFill>
                          <a:effectLst/>
                          <a:latin typeface="Arial" panose="020B0604020202020204" pitchFamily="34" charset="0"/>
                        </a:rPr>
                        <a:t>PI_031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992.7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1178.8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186.1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40.3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13.8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49%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2.9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2486463775"/>
                  </a:ext>
                </a:extLst>
              </a:tr>
              <a:tr h="165224">
                <a:tc>
                  <a:txBody>
                    <a:bodyPr/>
                    <a:lstStyle/>
                    <a:p>
                      <a:pPr algn="ctr" fontAlgn="ctr"/>
                      <a:r>
                        <a:rPr lang="en-SG" sz="1000" b="0" i="0" u="none" strike="noStrike">
                          <a:solidFill>
                            <a:srgbClr val="404040"/>
                          </a:solidFill>
                          <a:effectLst/>
                          <a:latin typeface="Arial" panose="020B0604020202020204" pitchFamily="34" charset="0"/>
                        </a:rPr>
                        <a:t>PI_002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800.9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1176.2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367.3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239.3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76.8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19.4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3023097325"/>
                  </a:ext>
                </a:extLst>
              </a:tr>
              <a:tr h="165224">
                <a:tc>
                  <a:txBody>
                    <a:bodyPr/>
                    <a:lstStyle/>
                    <a:p>
                      <a:pPr algn="ctr" fontAlgn="ctr"/>
                      <a:r>
                        <a:rPr lang="en-SG" sz="1000" b="0" i="0" u="none" strike="noStrike">
                          <a:solidFill>
                            <a:srgbClr val="404040"/>
                          </a:solidFill>
                          <a:effectLst/>
                          <a:latin typeface="Arial" panose="020B0604020202020204" pitchFamily="34" charset="0"/>
                        </a:rPr>
                        <a:t>PI_152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919.3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1042.5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123.3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45.8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44%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3.3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0.5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339273015"/>
                  </a:ext>
                </a:extLst>
              </a:tr>
              <a:tr h="165224">
                <a:tc>
                  <a:txBody>
                    <a:bodyPr/>
                    <a:lstStyle/>
                    <a:p>
                      <a:pPr algn="ctr" fontAlgn="ctr"/>
                      <a:r>
                        <a:rPr lang="en-SG" sz="1000" b="0" i="0" u="none" strike="noStrike">
                          <a:solidFill>
                            <a:srgbClr val="404040"/>
                          </a:solidFill>
                          <a:effectLst/>
                          <a:latin typeface="Arial" panose="020B0604020202020204" pitchFamily="34" charset="0"/>
                        </a:rPr>
                        <a:t>PI_129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1001.2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1110.0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108.9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55%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2.4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12.4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3189039468"/>
                  </a:ext>
                </a:extLst>
              </a:tr>
              <a:tr h="165224">
                <a:tc>
                  <a:txBody>
                    <a:bodyPr/>
                    <a:lstStyle/>
                    <a:p>
                      <a:pPr algn="ctr" fontAlgn="ctr"/>
                      <a:r>
                        <a:rPr lang="en-SG" sz="1000" b="0" i="0" u="none" strike="noStrike">
                          <a:solidFill>
                            <a:srgbClr val="404040"/>
                          </a:solidFill>
                          <a:effectLst/>
                          <a:latin typeface="Arial" panose="020B0604020202020204" pitchFamily="34" charset="0"/>
                        </a:rPr>
                        <a:t>PI_122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933.1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1021.9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88.8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49.5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75.8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3.4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2216856244"/>
                  </a:ext>
                </a:extLst>
              </a:tr>
              <a:tr h="165224">
                <a:tc>
                  <a:txBody>
                    <a:bodyPr/>
                    <a:lstStyle/>
                    <a:p>
                      <a:pPr algn="ctr" fontAlgn="ctr"/>
                      <a:r>
                        <a:rPr lang="en-SG" sz="1000" b="1" i="0" u="none" strike="noStrike">
                          <a:solidFill>
                            <a:srgbClr val="404040"/>
                          </a:solidFill>
                          <a:effectLst/>
                          <a:latin typeface="Arial" panose="020B0604020202020204" pitchFamily="34" charset="0"/>
                        </a:rPr>
                        <a:t>PHIE&lt;0.15</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720.1</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1620.3</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6409.6</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130.7</a:t>
                      </a:r>
                    </a:p>
                  </a:txBody>
                  <a:tcPr marL="0" marR="0" marT="0"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111.1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SG" sz="1000" b="1" i="0" u="none" strike="noStrike">
                          <a:solidFill>
                            <a:srgbClr val="404040"/>
                          </a:solidFill>
                          <a:effectLst/>
                          <a:latin typeface="Arial" panose="020B0604020202020204" pitchFamily="34" charset="0"/>
                        </a:rPr>
                        <a:t>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SG" sz="1000" b="1" i="0" u="none" strike="noStrike">
                          <a:solidFill>
                            <a:srgbClr val="404040"/>
                          </a:solidFill>
                          <a:effectLst/>
                          <a:latin typeface="Arial" panose="020B0604020202020204" pitchFamily="34" charset="0"/>
                        </a:rPr>
                        <a:t>66%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62%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SG" sz="1000" b="1" i="0" u="none" strike="noStrike">
                          <a:solidFill>
                            <a:srgbClr val="404040"/>
                          </a:solidFill>
                          <a:effectLst/>
                          <a:latin typeface="Arial" panose="020B0604020202020204" pitchFamily="34" charset="0"/>
                        </a:rPr>
                        <a:t>11.7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12.6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939872651"/>
                  </a:ext>
                </a:extLst>
              </a:tr>
            </a:tbl>
          </a:graphicData>
        </a:graphic>
      </p:graphicFrame>
      <p:graphicFrame>
        <p:nvGraphicFramePr>
          <p:cNvPr id="8" name="Table 7">
            <a:extLst>
              <a:ext uri="{FF2B5EF4-FFF2-40B4-BE49-F238E27FC236}">
                <a16:creationId xmlns:a16="http://schemas.microsoft.com/office/drawing/2014/main" id="{04C6A6C5-34B7-4518-8528-84160215FCEB}"/>
              </a:ext>
            </a:extLst>
          </p:cNvPr>
          <p:cNvGraphicFramePr>
            <a:graphicFrameLocks noGrp="1"/>
          </p:cNvGraphicFramePr>
          <p:nvPr>
            <p:extLst>
              <p:ext uri="{D42A27DB-BD31-4B8C-83A1-F6EECF244321}">
                <p14:modId xmlns:p14="http://schemas.microsoft.com/office/powerpoint/2010/main" val="1778765768"/>
              </p:ext>
            </p:extLst>
          </p:nvPr>
        </p:nvGraphicFramePr>
        <p:xfrm>
          <a:off x="607957" y="3429000"/>
          <a:ext cx="8363205" cy="1982688"/>
        </p:xfrm>
        <a:graphic>
          <a:graphicData uri="http://schemas.openxmlformats.org/drawingml/2006/table">
            <a:tbl>
              <a:tblPr/>
              <a:tblGrid>
                <a:gridCol w="1033958">
                  <a:extLst>
                    <a:ext uri="{9D8B030D-6E8A-4147-A177-3AD203B41FA5}">
                      <a16:colId xmlns:a16="http://schemas.microsoft.com/office/drawing/2014/main" val="1415237248"/>
                    </a:ext>
                  </a:extLst>
                </a:gridCol>
                <a:gridCol w="661057">
                  <a:extLst>
                    <a:ext uri="{9D8B030D-6E8A-4147-A177-3AD203B41FA5}">
                      <a16:colId xmlns:a16="http://schemas.microsoft.com/office/drawing/2014/main" val="3577019094"/>
                    </a:ext>
                  </a:extLst>
                </a:gridCol>
                <a:gridCol w="802800">
                  <a:extLst>
                    <a:ext uri="{9D8B030D-6E8A-4147-A177-3AD203B41FA5}">
                      <a16:colId xmlns:a16="http://schemas.microsoft.com/office/drawing/2014/main" val="1222598976"/>
                    </a:ext>
                  </a:extLst>
                </a:gridCol>
                <a:gridCol w="736686">
                  <a:extLst>
                    <a:ext uri="{9D8B030D-6E8A-4147-A177-3AD203B41FA5}">
                      <a16:colId xmlns:a16="http://schemas.microsoft.com/office/drawing/2014/main" val="1843700709"/>
                    </a:ext>
                  </a:extLst>
                </a:gridCol>
                <a:gridCol w="641088">
                  <a:extLst>
                    <a:ext uri="{9D8B030D-6E8A-4147-A177-3AD203B41FA5}">
                      <a16:colId xmlns:a16="http://schemas.microsoft.com/office/drawing/2014/main" val="4114493495"/>
                    </a:ext>
                  </a:extLst>
                </a:gridCol>
                <a:gridCol w="641088">
                  <a:extLst>
                    <a:ext uri="{9D8B030D-6E8A-4147-A177-3AD203B41FA5}">
                      <a16:colId xmlns:a16="http://schemas.microsoft.com/office/drawing/2014/main" val="3028113764"/>
                    </a:ext>
                  </a:extLst>
                </a:gridCol>
                <a:gridCol w="641088">
                  <a:extLst>
                    <a:ext uri="{9D8B030D-6E8A-4147-A177-3AD203B41FA5}">
                      <a16:colId xmlns:a16="http://schemas.microsoft.com/office/drawing/2014/main" val="1314804532"/>
                    </a:ext>
                  </a:extLst>
                </a:gridCol>
                <a:gridCol w="641088">
                  <a:extLst>
                    <a:ext uri="{9D8B030D-6E8A-4147-A177-3AD203B41FA5}">
                      <a16:colId xmlns:a16="http://schemas.microsoft.com/office/drawing/2014/main" val="924526674"/>
                    </a:ext>
                  </a:extLst>
                </a:gridCol>
                <a:gridCol w="641088">
                  <a:extLst>
                    <a:ext uri="{9D8B030D-6E8A-4147-A177-3AD203B41FA5}">
                      <a16:colId xmlns:a16="http://schemas.microsoft.com/office/drawing/2014/main" val="2970929624"/>
                    </a:ext>
                  </a:extLst>
                </a:gridCol>
                <a:gridCol w="641088">
                  <a:extLst>
                    <a:ext uri="{9D8B030D-6E8A-4147-A177-3AD203B41FA5}">
                      <a16:colId xmlns:a16="http://schemas.microsoft.com/office/drawing/2014/main" val="3135719222"/>
                    </a:ext>
                  </a:extLst>
                </a:gridCol>
                <a:gridCol w="641088">
                  <a:extLst>
                    <a:ext uri="{9D8B030D-6E8A-4147-A177-3AD203B41FA5}">
                      <a16:colId xmlns:a16="http://schemas.microsoft.com/office/drawing/2014/main" val="2958114716"/>
                    </a:ext>
                  </a:extLst>
                </a:gridCol>
                <a:gridCol w="641088">
                  <a:extLst>
                    <a:ext uri="{9D8B030D-6E8A-4147-A177-3AD203B41FA5}">
                      <a16:colId xmlns:a16="http://schemas.microsoft.com/office/drawing/2014/main" val="3319400224"/>
                    </a:ext>
                  </a:extLst>
                </a:gridCol>
              </a:tblGrid>
              <a:tr h="165224">
                <a:tc>
                  <a:txBody>
                    <a:bodyPr/>
                    <a:lstStyle/>
                    <a:p>
                      <a:pPr algn="ctr" fontAlgn="ctr"/>
                      <a:r>
                        <a:rPr lang="en-SG" sz="1000" b="0" i="0" u="none" strike="noStrike">
                          <a:solidFill>
                            <a:srgbClr val="404040"/>
                          </a:solidFill>
                          <a:effectLst/>
                          <a:latin typeface="Arial" panose="020B0604020202020204" pitchFamily="34" charset="0"/>
                        </a:rPr>
                        <a:t>PI_041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735.1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1052.0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174.1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64.5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18.0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3736535019"/>
                  </a:ext>
                </a:extLst>
              </a:tr>
              <a:tr h="165224">
                <a:tc>
                  <a:txBody>
                    <a:bodyPr/>
                    <a:lstStyle/>
                    <a:p>
                      <a:pPr algn="ctr" fontAlgn="ctr"/>
                      <a:r>
                        <a:rPr lang="en-SG" sz="1000" b="0" i="0" u="none" strike="noStrike">
                          <a:solidFill>
                            <a:srgbClr val="404040"/>
                          </a:solidFill>
                          <a:effectLst/>
                          <a:latin typeface="Arial" panose="020B0604020202020204" pitchFamily="34" charset="0"/>
                        </a:rPr>
                        <a:t>PI_111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580.0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888.0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308.0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203.4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251.1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73%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25.9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42.5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369813358"/>
                  </a:ext>
                </a:extLst>
              </a:tr>
              <a:tr h="165224">
                <a:tc>
                  <a:txBody>
                    <a:bodyPr/>
                    <a:lstStyle/>
                    <a:p>
                      <a:pPr algn="ctr" fontAlgn="ctr"/>
                      <a:r>
                        <a:rPr lang="en-SG" sz="1000" b="0" i="0" u="none" strike="noStrike">
                          <a:solidFill>
                            <a:srgbClr val="404040"/>
                          </a:solidFill>
                          <a:effectLst/>
                          <a:latin typeface="Arial" panose="020B0604020202020204" pitchFamily="34" charset="0"/>
                        </a:rPr>
                        <a:t>PI_054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965.0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1160.6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195.7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0.3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7.3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40%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48%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0.9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1804517002"/>
                  </a:ext>
                </a:extLst>
              </a:tr>
              <a:tr h="165224">
                <a:tc>
                  <a:txBody>
                    <a:bodyPr/>
                    <a:lstStyle/>
                    <a:p>
                      <a:pPr algn="ctr" fontAlgn="ctr"/>
                      <a:r>
                        <a:rPr lang="en-SG" sz="1000" b="0" i="0" u="none" strike="noStrike">
                          <a:solidFill>
                            <a:srgbClr val="404040"/>
                          </a:solidFill>
                          <a:effectLst/>
                          <a:latin typeface="Arial" panose="020B0604020202020204" pitchFamily="34" charset="0"/>
                        </a:rPr>
                        <a:t>PI_145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1028.1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1095.7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67.6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57.8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38.8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72%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75%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1677192554"/>
                  </a:ext>
                </a:extLst>
              </a:tr>
              <a:tr h="165224">
                <a:tc>
                  <a:txBody>
                    <a:bodyPr/>
                    <a:lstStyle/>
                    <a:p>
                      <a:pPr algn="ctr" fontAlgn="ctr"/>
                      <a:r>
                        <a:rPr lang="en-SG" sz="1000" b="0" i="0" u="none" strike="noStrike">
                          <a:solidFill>
                            <a:srgbClr val="404040"/>
                          </a:solidFill>
                          <a:effectLst/>
                          <a:latin typeface="Arial" panose="020B0604020202020204" pitchFamily="34" charset="0"/>
                        </a:rPr>
                        <a:t>PI_128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731.2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1052.0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320.8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291.2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271.4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77%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40.4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31.0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675926657"/>
                  </a:ext>
                </a:extLst>
              </a:tr>
              <a:tr h="165224">
                <a:tc>
                  <a:txBody>
                    <a:bodyPr/>
                    <a:lstStyle/>
                    <a:p>
                      <a:pPr algn="ctr" fontAlgn="ctr"/>
                      <a:r>
                        <a:rPr lang="en-SG" sz="1000" b="0" i="0" u="none" strike="noStrike">
                          <a:solidFill>
                            <a:srgbClr val="404040"/>
                          </a:solidFill>
                          <a:effectLst/>
                          <a:latin typeface="Arial" panose="020B0604020202020204" pitchFamily="34" charset="0"/>
                        </a:rPr>
                        <a:t>PI_042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824.0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996.0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172.0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45%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45%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0.7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0.9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1922867462"/>
                  </a:ext>
                </a:extLst>
              </a:tr>
              <a:tr h="165224">
                <a:tc>
                  <a:txBody>
                    <a:bodyPr/>
                    <a:lstStyle/>
                    <a:p>
                      <a:pPr algn="ctr" fontAlgn="ctr"/>
                      <a:r>
                        <a:rPr lang="en-SG" sz="1000" b="0" i="0" u="none" strike="noStrike">
                          <a:solidFill>
                            <a:srgbClr val="404040"/>
                          </a:solidFill>
                          <a:effectLst/>
                          <a:latin typeface="Arial" panose="020B0604020202020204" pitchFamily="34" charset="0"/>
                        </a:rPr>
                        <a:t>Brujo 004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1289.5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1360.0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70.5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58.0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46.9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5.9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1176382731"/>
                  </a:ext>
                </a:extLst>
              </a:tr>
              <a:tr h="165224">
                <a:tc>
                  <a:txBody>
                    <a:bodyPr/>
                    <a:lstStyle/>
                    <a:p>
                      <a:pPr algn="ctr" fontAlgn="ctr"/>
                      <a:r>
                        <a:rPr lang="en-SG" sz="1000" b="0" i="0" u="none" strike="noStrike">
                          <a:solidFill>
                            <a:srgbClr val="404040"/>
                          </a:solidFill>
                          <a:effectLst/>
                          <a:latin typeface="Arial" panose="020B0604020202020204" pitchFamily="34" charset="0"/>
                        </a:rPr>
                        <a:t>PI_026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730.7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1059.0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324.5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289.2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158.0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32.5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4182047850"/>
                  </a:ext>
                </a:extLst>
              </a:tr>
              <a:tr h="165224">
                <a:tc>
                  <a:txBody>
                    <a:bodyPr/>
                    <a:lstStyle/>
                    <a:p>
                      <a:pPr algn="ctr" fontAlgn="ctr"/>
                      <a:r>
                        <a:rPr lang="en-SG" sz="1000" b="0" i="0" u="none" strike="noStrike">
                          <a:solidFill>
                            <a:srgbClr val="404040"/>
                          </a:solidFill>
                          <a:effectLst/>
                          <a:latin typeface="Arial" panose="020B0604020202020204" pitchFamily="34" charset="0"/>
                        </a:rPr>
                        <a:t>PI_003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920.7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1186.0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265.3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140.9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151.1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78%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17.7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19.1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730807035"/>
                  </a:ext>
                </a:extLst>
              </a:tr>
              <a:tr h="165224">
                <a:tc>
                  <a:txBody>
                    <a:bodyPr/>
                    <a:lstStyle/>
                    <a:p>
                      <a:pPr algn="ctr" fontAlgn="ctr"/>
                      <a:r>
                        <a:rPr lang="en-SG" sz="1000" b="0" i="0" u="none" strike="noStrike">
                          <a:solidFill>
                            <a:srgbClr val="404040"/>
                          </a:solidFill>
                          <a:effectLst/>
                          <a:latin typeface="Arial" panose="020B0604020202020204" pitchFamily="34" charset="0"/>
                        </a:rPr>
                        <a:t>PI_153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881.1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1254.0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373.0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340.5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267.0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33.4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24.3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793442863"/>
                  </a:ext>
                </a:extLst>
              </a:tr>
              <a:tr h="165224">
                <a:tc>
                  <a:txBody>
                    <a:bodyPr/>
                    <a:lstStyle/>
                    <a:p>
                      <a:pPr algn="ctr" fontAlgn="ctr"/>
                      <a:r>
                        <a:rPr lang="en-SG" sz="1000" b="0" i="0" u="none" strike="noStrike">
                          <a:solidFill>
                            <a:srgbClr val="404040"/>
                          </a:solidFill>
                          <a:effectLst/>
                          <a:latin typeface="Arial" panose="020B0604020202020204" pitchFamily="34" charset="0"/>
                        </a:rPr>
                        <a:t>PI_203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904.4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1030.1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125.6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121.9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73%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8.9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18.1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2821753863"/>
                  </a:ext>
                </a:extLst>
              </a:tr>
              <a:tr h="165224">
                <a:tc>
                  <a:txBody>
                    <a:bodyPr/>
                    <a:lstStyle/>
                    <a:p>
                      <a:pPr algn="ctr" fontAlgn="ctr"/>
                      <a:r>
                        <a:rPr lang="en-SG" sz="1000" b="1" i="0" u="none" strike="noStrike">
                          <a:solidFill>
                            <a:srgbClr val="404040"/>
                          </a:solidFill>
                          <a:effectLst/>
                          <a:latin typeface="Arial" panose="020B0604020202020204" pitchFamily="34" charset="0"/>
                        </a:rPr>
                        <a:t>0.15</a:t>
                      </a:r>
                      <a:r>
                        <a:rPr lang="en-SG" sz="1000" b="1" i="0" u="sng" strike="noStrike">
                          <a:solidFill>
                            <a:srgbClr val="404040"/>
                          </a:solidFill>
                          <a:effectLst/>
                          <a:latin typeface="Arial" panose="020B0604020202020204" pitchFamily="34" charset="0"/>
                        </a:rPr>
                        <a:t>&lt;</a:t>
                      </a:r>
                      <a:r>
                        <a:rPr lang="en-SG" sz="1000" b="1" i="0" u="none" strike="noStrike">
                          <a:solidFill>
                            <a:srgbClr val="404040"/>
                          </a:solidFill>
                          <a:effectLst/>
                          <a:latin typeface="Arial" panose="020B0604020202020204" pitchFamily="34" charset="0"/>
                        </a:rPr>
                        <a:t>PHIE &lt;0.2</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580.0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1437.3</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7595.6</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164.1</a:t>
                      </a:r>
                    </a:p>
                  </a:txBody>
                  <a:tcPr marL="0" marR="0" marT="0"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141.8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SG" sz="1000" b="1" i="0" u="none" strike="noStrike">
                          <a:solidFill>
                            <a:srgbClr val="404040"/>
                          </a:solidFill>
                          <a:effectLst/>
                          <a:latin typeface="Arial" panose="020B0604020202020204" pitchFamily="34" charset="0"/>
                        </a:rPr>
                        <a:t>17%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22%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SG" sz="1000" b="1" i="0" u="none" strike="noStrike">
                          <a:solidFill>
                            <a:srgbClr val="404040"/>
                          </a:solidFill>
                          <a:effectLst/>
                          <a:latin typeface="Arial" panose="020B0604020202020204" pitchFamily="34" charset="0"/>
                        </a:rPr>
                        <a:t>64%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62%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SG" sz="1000" b="1" i="0" u="none" strike="noStrike">
                          <a:solidFill>
                            <a:srgbClr val="404040"/>
                          </a:solidFill>
                          <a:effectLst/>
                          <a:latin typeface="Arial" panose="020B0604020202020204" pitchFamily="34" charset="0"/>
                        </a:rPr>
                        <a:t>17.7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19.5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588822507"/>
                  </a:ext>
                </a:extLst>
              </a:tr>
            </a:tbl>
          </a:graphicData>
        </a:graphic>
      </p:graphicFrame>
      <p:graphicFrame>
        <p:nvGraphicFramePr>
          <p:cNvPr id="9" name="Table 8">
            <a:extLst>
              <a:ext uri="{FF2B5EF4-FFF2-40B4-BE49-F238E27FC236}">
                <a16:creationId xmlns:a16="http://schemas.microsoft.com/office/drawing/2014/main" id="{ED842C94-5FB4-459E-8C39-80D20AC4F1A1}"/>
              </a:ext>
            </a:extLst>
          </p:cNvPr>
          <p:cNvGraphicFramePr>
            <a:graphicFrameLocks noGrp="1"/>
          </p:cNvGraphicFramePr>
          <p:nvPr>
            <p:extLst>
              <p:ext uri="{D42A27DB-BD31-4B8C-83A1-F6EECF244321}">
                <p14:modId xmlns:p14="http://schemas.microsoft.com/office/powerpoint/2010/main" val="598326282"/>
              </p:ext>
            </p:extLst>
          </p:nvPr>
        </p:nvGraphicFramePr>
        <p:xfrm>
          <a:off x="607956" y="5477030"/>
          <a:ext cx="8363205" cy="826120"/>
        </p:xfrm>
        <a:graphic>
          <a:graphicData uri="http://schemas.openxmlformats.org/drawingml/2006/table">
            <a:tbl>
              <a:tblPr/>
              <a:tblGrid>
                <a:gridCol w="1025081">
                  <a:extLst>
                    <a:ext uri="{9D8B030D-6E8A-4147-A177-3AD203B41FA5}">
                      <a16:colId xmlns:a16="http://schemas.microsoft.com/office/drawing/2014/main" val="170647014"/>
                    </a:ext>
                  </a:extLst>
                </a:gridCol>
                <a:gridCol w="674703">
                  <a:extLst>
                    <a:ext uri="{9D8B030D-6E8A-4147-A177-3AD203B41FA5}">
                      <a16:colId xmlns:a16="http://schemas.microsoft.com/office/drawing/2014/main" val="1826940275"/>
                    </a:ext>
                  </a:extLst>
                </a:gridCol>
                <a:gridCol w="838504">
                  <a:extLst>
                    <a:ext uri="{9D8B030D-6E8A-4147-A177-3AD203B41FA5}">
                      <a16:colId xmlns:a16="http://schemas.microsoft.com/office/drawing/2014/main" val="1347937442"/>
                    </a:ext>
                  </a:extLst>
                </a:gridCol>
                <a:gridCol w="647213">
                  <a:extLst>
                    <a:ext uri="{9D8B030D-6E8A-4147-A177-3AD203B41FA5}">
                      <a16:colId xmlns:a16="http://schemas.microsoft.com/office/drawing/2014/main" val="3751382945"/>
                    </a:ext>
                  </a:extLst>
                </a:gridCol>
                <a:gridCol w="647213">
                  <a:extLst>
                    <a:ext uri="{9D8B030D-6E8A-4147-A177-3AD203B41FA5}">
                      <a16:colId xmlns:a16="http://schemas.microsoft.com/office/drawing/2014/main" val="3697108589"/>
                    </a:ext>
                  </a:extLst>
                </a:gridCol>
                <a:gridCol w="647213">
                  <a:extLst>
                    <a:ext uri="{9D8B030D-6E8A-4147-A177-3AD203B41FA5}">
                      <a16:colId xmlns:a16="http://schemas.microsoft.com/office/drawing/2014/main" val="1145688512"/>
                    </a:ext>
                  </a:extLst>
                </a:gridCol>
                <a:gridCol w="647213">
                  <a:extLst>
                    <a:ext uri="{9D8B030D-6E8A-4147-A177-3AD203B41FA5}">
                      <a16:colId xmlns:a16="http://schemas.microsoft.com/office/drawing/2014/main" val="576249309"/>
                    </a:ext>
                  </a:extLst>
                </a:gridCol>
                <a:gridCol w="647213">
                  <a:extLst>
                    <a:ext uri="{9D8B030D-6E8A-4147-A177-3AD203B41FA5}">
                      <a16:colId xmlns:a16="http://schemas.microsoft.com/office/drawing/2014/main" val="347382530"/>
                    </a:ext>
                  </a:extLst>
                </a:gridCol>
                <a:gridCol w="647213">
                  <a:extLst>
                    <a:ext uri="{9D8B030D-6E8A-4147-A177-3AD203B41FA5}">
                      <a16:colId xmlns:a16="http://schemas.microsoft.com/office/drawing/2014/main" val="1547187327"/>
                    </a:ext>
                  </a:extLst>
                </a:gridCol>
                <a:gridCol w="647213">
                  <a:extLst>
                    <a:ext uri="{9D8B030D-6E8A-4147-A177-3AD203B41FA5}">
                      <a16:colId xmlns:a16="http://schemas.microsoft.com/office/drawing/2014/main" val="1565587954"/>
                    </a:ext>
                  </a:extLst>
                </a:gridCol>
                <a:gridCol w="647213">
                  <a:extLst>
                    <a:ext uri="{9D8B030D-6E8A-4147-A177-3AD203B41FA5}">
                      <a16:colId xmlns:a16="http://schemas.microsoft.com/office/drawing/2014/main" val="4117542805"/>
                    </a:ext>
                  </a:extLst>
                </a:gridCol>
                <a:gridCol w="647213">
                  <a:extLst>
                    <a:ext uri="{9D8B030D-6E8A-4147-A177-3AD203B41FA5}">
                      <a16:colId xmlns:a16="http://schemas.microsoft.com/office/drawing/2014/main" val="3888180132"/>
                    </a:ext>
                  </a:extLst>
                </a:gridCol>
              </a:tblGrid>
              <a:tr h="165224">
                <a:tc>
                  <a:txBody>
                    <a:bodyPr/>
                    <a:lstStyle/>
                    <a:p>
                      <a:pPr algn="ctr" fontAlgn="ctr"/>
                      <a:r>
                        <a:rPr lang="en-SG" sz="1000" b="0" i="0" u="none" strike="noStrike">
                          <a:solidFill>
                            <a:srgbClr val="404040"/>
                          </a:solidFill>
                          <a:effectLst/>
                          <a:latin typeface="Arial" panose="020B0604020202020204" pitchFamily="34" charset="0"/>
                        </a:rPr>
                        <a:t>PI_116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859.5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1078.6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219.1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159.8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64.2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69%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22.3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2436240899"/>
                  </a:ext>
                </a:extLst>
              </a:tr>
              <a:tr h="165224">
                <a:tc>
                  <a:txBody>
                    <a:bodyPr/>
                    <a:lstStyle/>
                    <a:p>
                      <a:pPr algn="ctr" fontAlgn="ctr"/>
                      <a:r>
                        <a:rPr lang="en-SG" sz="1000" b="0" i="0" u="none" strike="noStrike">
                          <a:solidFill>
                            <a:srgbClr val="404040"/>
                          </a:solidFill>
                          <a:effectLst/>
                          <a:latin typeface="Arial" panose="020B0604020202020204" pitchFamily="34" charset="0"/>
                        </a:rPr>
                        <a:t>PI_119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888.5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1013.7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125.3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118.0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112.0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22%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53%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13.5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18.2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1051262134"/>
                  </a:ext>
                </a:extLst>
              </a:tr>
              <a:tr h="165224">
                <a:tc>
                  <a:txBody>
                    <a:bodyPr/>
                    <a:lstStyle/>
                    <a:p>
                      <a:pPr algn="ctr" fontAlgn="ctr"/>
                      <a:r>
                        <a:rPr lang="en-SG" sz="1000" b="0" i="0" u="none" strike="noStrike">
                          <a:solidFill>
                            <a:srgbClr val="404040"/>
                          </a:solidFill>
                          <a:effectLst/>
                          <a:latin typeface="Arial" panose="020B0604020202020204" pitchFamily="34" charset="0"/>
                        </a:rPr>
                        <a:t>PI_047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877.0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961.4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84.4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68.6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36.3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24%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59%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55%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9.6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4.3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1348915552"/>
                  </a:ext>
                </a:extLst>
              </a:tr>
              <a:tr h="165224">
                <a:tc>
                  <a:txBody>
                    <a:bodyPr/>
                    <a:lstStyle/>
                    <a:p>
                      <a:pPr algn="ctr" fontAlgn="ctr"/>
                      <a:r>
                        <a:rPr lang="en-SG" sz="1000" b="0" i="0" u="none" strike="noStrike">
                          <a:solidFill>
                            <a:srgbClr val="404040"/>
                          </a:solidFill>
                          <a:effectLst/>
                          <a:latin typeface="Arial" panose="020B0604020202020204" pitchFamily="34" charset="0"/>
                        </a:rPr>
                        <a:t>Brujo 006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1067.5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1239.8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172.4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102.0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122.5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76%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68%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tc>
                  <a:txBody>
                    <a:bodyPr/>
                    <a:lstStyle/>
                    <a:p>
                      <a:pPr algn="ctr" fontAlgn="ctr"/>
                      <a:r>
                        <a:rPr lang="en-SG" sz="1000" b="0" i="0" u="none" strike="noStrike">
                          <a:solidFill>
                            <a:srgbClr val="404040"/>
                          </a:solidFill>
                          <a:effectLst/>
                          <a:latin typeface="Arial" panose="020B0604020202020204" pitchFamily="34" charset="0"/>
                        </a:rPr>
                        <a:t>15.6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16.7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DCE6F1"/>
                    </a:solidFill>
                  </a:tcPr>
                </a:tc>
                <a:extLst>
                  <a:ext uri="{0D108BD9-81ED-4DB2-BD59-A6C34878D82A}">
                    <a16:rowId xmlns:a16="http://schemas.microsoft.com/office/drawing/2014/main" val="2825411227"/>
                  </a:ext>
                </a:extLst>
              </a:tr>
              <a:tr h="165224">
                <a:tc>
                  <a:txBody>
                    <a:bodyPr/>
                    <a:lstStyle/>
                    <a:p>
                      <a:pPr algn="ctr" fontAlgn="ctr"/>
                      <a:r>
                        <a:rPr lang="en-SG" sz="1000" b="1" i="0" u="none" strike="noStrike">
                          <a:solidFill>
                            <a:srgbClr val="404040"/>
                          </a:solidFill>
                          <a:effectLst/>
                          <a:latin typeface="Arial" panose="020B0604020202020204" pitchFamily="34" charset="0"/>
                        </a:rPr>
                        <a:t>0.2</a:t>
                      </a:r>
                      <a:r>
                        <a:rPr lang="en-SG" sz="1000" b="1" i="0" u="sng" strike="noStrike">
                          <a:solidFill>
                            <a:srgbClr val="404040"/>
                          </a:solidFill>
                          <a:effectLst/>
                          <a:latin typeface="Arial" panose="020B0604020202020204" pitchFamily="34" charset="0"/>
                        </a:rPr>
                        <a:t>&lt;</a:t>
                      </a:r>
                      <a:r>
                        <a:rPr lang="en-SG" sz="1000" b="1" i="0" u="none" strike="noStrike">
                          <a:solidFill>
                            <a:srgbClr val="404040"/>
                          </a:solidFill>
                          <a:effectLst/>
                          <a:latin typeface="Arial" panose="020B0604020202020204" pitchFamily="34" charset="0"/>
                        </a:rPr>
                        <a:t>PHIE</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718.3</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1239.8</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2216.4</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129.4</a:t>
                      </a:r>
                    </a:p>
                  </a:txBody>
                  <a:tcPr marL="0" marR="0" marT="0"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85.9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SG" sz="1000" b="1" i="0" u="none" strike="noStrike">
                          <a:solidFill>
                            <a:srgbClr val="404040"/>
                          </a:solidFill>
                          <a:effectLst/>
                          <a:latin typeface="Arial" panose="020B0604020202020204" pitchFamily="34" charset="0"/>
                        </a:rPr>
                        <a:t>22%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26%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SG" sz="1000" b="1" i="0" u="none" strike="noStrike">
                          <a:solidFill>
                            <a:srgbClr val="404040"/>
                          </a:solidFill>
                          <a:effectLst/>
                          <a:latin typeface="Arial" panose="020B0604020202020204" pitchFamily="34" charset="0"/>
                        </a:rPr>
                        <a:t>63%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57%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ctr"/>
                      <a:r>
                        <a:rPr lang="en-SG" sz="1000" b="1" i="0" u="none" strike="noStrike">
                          <a:solidFill>
                            <a:srgbClr val="404040"/>
                          </a:solidFill>
                          <a:effectLst/>
                          <a:latin typeface="Arial" panose="020B0604020202020204" pitchFamily="34" charset="0"/>
                        </a:rPr>
                        <a:t>18.3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000" b="1" i="0" u="none" strike="noStrike">
                          <a:solidFill>
                            <a:srgbClr val="404040"/>
                          </a:solidFill>
                          <a:effectLst/>
                          <a:latin typeface="Arial" panose="020B0604020202020204" pitchFamily="34" charset="0"/>
                        </a:rPr>
                        <a:t>12.8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201509537"/>
                  </a:ext>
                </a:extLst>
              </a:tr>
            </a:tbl>
          </a:graphicData>
        </a:graphic>
      </p:graphicFrame>
      <p:sp>
        <p:nvSpPr>
          <p:cNvPr id="10" name="TextBox 9">
            <a:extLst>
              <a:ext uri="{FF2B5EF4-FFF2-40B4-BE49-F238E27FC236}">
                <a16:creationId xmlns:a16="http://schemas.microsoft.com/office/drawing/2014/main" id="{9AD1B942-D44D-45BF-A56B-FF66991D1D2D}"/>
              </a:ext>
            </a:extLst>
          </p:cNvPr>
          <p:cNvSpPr txBox="1"/>
          <p:nvPr/>
        </p:nvSpPr>
        <p:spPr>
          <a:xfrm>
            <a:off x="0" y="2200552"/>
            <a:ext cx="607956" cy="457200"/>
          </a:xfrm>
          <a:prstGeom prst="rect">
            <a:avLst/>
          </a:prstGeom>
        </p:spPr>
        <p:txBody>
          <a:bodyPr wrap="square" rtlCol="0" anchor="ctr">
            <a:normAutofit/>
          </a:bodyPr>
          <a:lstStyle/>
          <a:p>
            <a:pPr algn="ctr"/>
            <a:r>
              <a:rPr lang="en-US" sz="1400" b="1">
                <a:solidFill>
                  <a:schemeClr val="tx1">
                    <a:lumMod val="75000"/>
                    <a:lumOff val="25000"/>
                  </a:schemeClr>
                </a:solidFill>
              </a:rPr>
              <a:t>Low</a:t>
            </a:r>
            <a:endParaRPr lang="en-SG" sz="1400" b="1" err="1">
              <a:solidFill>
                <a:schemeClr val="tx1">
                  <a:lumMod val="75000"/>
                  <a:lumOff val="25000"/>
                </a:schemeClr>
              </a:solidFill>
            </a:endParaRPr>
          </a:p>
        </p:txBody>
      </p:sp>
      <p:sp>
        <p:nvSpPr>
          <p:cNvPr id="11" name="TextBox 10">
            <a:extLst>
              <a:ext uri="{FF2B5EF4-FFF2-40B4-BE49-F238E27FC236}">
                <a16:creationId xmlns:a16="http://schemas.microsoft.com/office/drawing/2014/main" id="{F6C25FB4-0D1D-4F1D-952D-1D9995106EAD}"/>
              </a:ext>
            </a:extLst>
          </p:cNvPr>
          <p:cNvSpPr txBox="1"/>
          <p:nvPr/>
        </p:nvSpPr>
        <p:spPr>
          <a:xfrm>
            <a:off x="0" y="4227320"/>
            <a:ext cx="607956" cy="457200"/>
          </a:xfrm>
          <a:prstGeom prst="rect">
            <a:avLst/>
          </a:prstGeom>
        </p:spPr>
        <p:txBody>
          <a:bodyPr wrap="square" rtlCol="0" anchor="ctr">
            <a:normAutofit/>
          </a:bodyPr>
          <a:lstStyle/>
          <a:p>
            <a:pPr algn="ctr"/>
            <a:r>
              <a:rPr lang="en-US" sz="1400" b="1">
                <a:solidFill>
                  <a:schemeClr val="tx1">
                    <a:lumMod val="75000"/>
                    <a:lumOff val="25000"/>
                  </a:schemeClr>
                </a:solidFill>
              </a:rPr>
              <a:t>Mid</a:t>
            </a:r>
            <a:endParaRPr lang="en-SG" sz="1400" b="1" err="1">
              <a:solidFill>
                <a:schemeClr val="tx1">
                  <a:lumMod val="75000"/>
                  <a:lumOff val="25000"/>
                </a:schemeClr>
              </a:solidFill>
            </a:endParaRPr>
          </a:p>
        </p:txBody>
      </p:sp>
      <p:sp>
        <p:nvSpPr>
          <p:cNvPr id="12" name="TextBox 11">
            <a:extLst>
              <a:ext uri="{FF2B5EF4-FFF2-40B4-BE49-F238E27FC236}">
                <a16:creationId xmlns:a16="http://schemas.microsoft.com/office/drawing/2014/main" id="{FC62D06D-4037-4440-816A-AEF8EA94D7E5}"/>
              </a:ext>
            </a:extLst>
          </p:cNvPr>
          <p:cNvSpPr txBox="1"/>
          <p:nvPr/>
        </p:nvSpPr>
        <p:spPr>
          <a:xfrm>
            <a:off x="0" y="5651136"/>
            <a:ext cx="607956" cy="457200"/>
          </a:xfrm>
          <a:prstGeom prst="rect">
            <a:avLst/>
          </a:prstGeom>
        </p:spPr>
        <p:txBody>
          <a:bodyPr wrap="square" rtlCol="0" anchor="ctr">
            <a:normAutofit/>
          </a:bodyPr>
          <a:lstStyle/>
          <a:p>
            <a:pPr algn="ctr"/>
            <a:r>
              <a:rPr lang="en-US" sz="1400" b="1">
                <a:solidFill>
                  <a:schemeClr val="tx1">
                    <a:lumMod val="75000"/>
                    <a:lumOff val="25000"/>
                  </a:schemeClr>
                </a:solidFill>
              </a:rPr>
              <a:t>High</a:t>
            </a:r>
            <a:endParaRPr lang="en-SG" sz="1400" b="1" err="1">
              <a:solidFill>
                <a:schemeClr val="tx1">
                  <a:lumMod val="75000"/>
                  <a:lumOff val="25000"/>
                </a:schemeClr>
              </a:solidFill>
            </a:endParaRPr>
          </a:p>
        </p:txBody>
      </p:sp>
    </p:spTree>
    <p:extLst>
      <p:ext uri="{BB962C8B-B14F-4D97-AF65-F5344CB8AC3E}">
        <p14:creationId xmlns:p14="http://schemas.microsoft.com/office/powerpoint/2010/main" val="384536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77147B-737A-448E-8384-15CD0B07AC6E}"/>
              </a:ext>
            </a:extLst>
          </p:cNvPr>
          <p:cNvPicPr>
            <a:picLocks noChangeAspect="1"/>
          </p:cNvPicPr>
          <p:nvPr/>
        </p:nvPicPr>
        <p:blipFill>
          <a:blip r:embed="rId2"/>
          <a:stretch>
            <a:fillRect/>
          </a:stretch>
        </p:blipFill>
        <p:spPr>
          <a:xfrm>
            <a:off x="1368902" y="861740"/>
            <a:ext cx="6309562" cy="3032554"/>
          </a:xfrm>
          <a:prstGeom prst="rect">
            <a:avLst/>
          </a:prstGeom>
        </p:spPr>
      </p:pic>
      <p:sp>
        <p:nvSpPr>
          <p:cNvPr id="2" name="Content Placeholder 1">
            <a:extLst>
              <a:ext uri="{FF2B5EF4-FFF2-40B4-BE49-F238E27FC236}">
                <a16:creationId xmlns:a16="http://schemas.microsoft.com/office/drawing/2014/main" id="{40B0EFA8-7A72-4EB6-A8F5-055506286C4B}"/>
              </a:ext>
            </a:extLst>
          </p:cNvPr>
          <p:cNvSpPr>
            <a:spLocks noGrp="1"/>
          </p:cNvSpPr>
          <p:nvPr>
            <p:ph idx="1"/>
          </p:nvPr>
        </p:nvSpPr>
        <p:spPr>
          <a:xfrm>
            <a:off x="390398" y="3971925"/>
            <a:ext cx="4564493" cy="2398796"/>
          </a:xfrm>
        </p:spPr>
        <p:txBody>
          <a:bodyPr>
            <a:normAutofit fontScale="85000" lnSpcReduction="20000"/>
          </a:bodyPr>
          <a:lstStyle/>
          <a:p>
            <a:r>
              <a:rPr lang="en-US"/>
              <a:t>Caveat: ERCE has noted that production is co-mingled with some contribution from </a:t>
            </a:r>
            <a:r>
              <a:rPr lang="en-US" err="1"/>
              <a:t>effusives</a:t>
            </a:r>
            <a:r>
              <a:rPr lang="en-US"/>
              <a:t> and </a:t>
            </a:r>
            <a:r>
              <a:rPr lang="en-US" err="1"/>
              <a:t>volcanics</a:t>
            </a:r>
            <a:r>
              <a:rPr lang="en-US"/>
              <a:t> in certain wells.</a:t>
            </a:r>
          </a:p>
          <a:p>
            <a:r>
              <a:rPr lang="en-US"/>
              <a:t>Based on the available data set, ERCE is unable to break out the production contribution from the non-Tuff intervals</a:t>
            </a:r>
          </a:p>
          <a:p>
            <a:r>
              <a:rPr lang="en-US"/>
              <a:t>The plot of perforation length vs Production assumes that only the Tuff are contributing.</a:t>
            </a:r>
          </a:p>
          <a:p>
            <a:r>
              <a:rPr lang="en-US"/>
              <a:t>Based on the plot, there is no correlation between cumulative production and perforation length</a:t>
            </a:r>
            <a:endParaRPr lang="en-SG"/>
          </a:p>
        </p:txBody>
      </p:sp>
      <p:sp>
        <p:nvSpPr>
          <p:cNvPr id="3" name="Slide Number Placeholder 2">
            <a:extLst>
              <a:ext uri="{FF2B5EF4-FFF2-40B4-BE49-F238E27FC236}">
                <a16:creationId xmlns:a16="http://schemas.microsoft.com/office/drawing/2014/main" id="{EA52C0B2-4EB9-4424-B7ED-9990D0FC3DD3}"/>
              </a:ext>
            </a:extLst>
          </p:cNvPr>
          <p:cNvSpPr>
            <a:spLocks noGrp="1"/>
          </p:cNvSpPr>
          <p:nvPr>
            <p:ph type="sldNum" sz="quarter" idx="4"/>
          </p:nvPr>
        </p:nvSpPr>
        <p:spPr/>
        <p:txBody>
          <a:bodyPr/>
          <a:lstStyle/>
          <a:p>
            <a:fld id="{14A3106C-58CB-42DB-B4B7-C84BBDA5655D}" type="slidenum">
              <a:rPr lang="en-GB" smtClean="0"/>
              <a:pPr/>
              <a:t>37</a:t>
            </a:fld>
            <a:endParaRPr lang="en-GB"/>
          </a:p>
        </p:txBody>
      </p:sp>
      <p:sp>
        <p:nvSpPr>
          <p:cNvPr id="4" name="Title 3">
            <a:extLst>
              <a:ext uri="{FF2B5EF4-FFF2-40B4-BE49-F238E27FC236}">
                <a16:creationId xmlns:a16="http://schemas.microsoft.com/office/drawing/2014/main" id="{D9841D9F-A840-4700-8530-1F0C8A35FF1D}"/>
              </a:ext>
            </a:extLst>
          </p:cNvPr>
          <p:cNvSpPr>
            <a:spLocks noGrp="1"/>
          </p:cNvSpPr>
          <p:nvPr>
            <p:ph type="title"/>
          </p:nvPr>
        </p:nvSpPr>
        <p:spPr/>
        <p:txBody>
          <a:bodyPr/>
          <a:lstStyle/>
          <a:p>
            <a:r>
              <a:rPr lang="en-US"/>
              <a:t>Impact of Perforation Length on Production</a:t>
            </a:r>
            <a:endParaRPr lang="en-SG"/>
          </a:p>
        </p:txBody>
      </p:sp>
      <p:graphicFrame>
        <p:nvGraphicFramePr>
          <p:cNvPr id="5" name="Chart 4">
            <a:extLst>
              <a:ext uri="{FF2B5EF4-FFF2-40B4-BE49-F238E27FC236}">
                <a16:creationId xmlns:a16="http://schemas.microsoft.com/office/drawing/2014/main" id="{370F8B3C-93BA-43BF-8199-8E146D8D537E}"/>
              </a:ext>
            </a:extLst>
          </p:cNvPr>
          <p:cNvGraphicFramePr>
            <a:graphicFrameLocks/>
          </p:cNvGraphicFramePr>
          <p:nvPr>
            <p:extLst>
              <p:ext uri="{D42A27DB-BD31-4B8C-83A1-F6EECF244321}">
                <p14:modId xmlns:p14="http://schemas.microsoft.com/office/powerpoint/2010/main" val="1233599394"/>
              </p:ext>
            </p:extLst>
          </p:nvPr>
        </p:nvGraphicFramePr>
        <p:xfrm>
          <a:off x="4954891" y="3971926"/>
          <a:ext cx="3960509" cy="23987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9256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17DCBC-A73B-433F-B5C3-151A29DD273A}"/>
              </a:ext>
            </a:extLst>
          </p:cNvPr>
          <p:cNvSpPr>
            <a:spLocks noGrp="1"/>
          </p:cNvSpPr>
          <p:nvPr>
            <p:ph idx="1"/>
          </p:nvPr>
        </p:nvSpPr>
        <p:spPr>
          <a:xfrm>
            <a:off x="390398" y="810594"/>
            <a:ext cx="8363203" cy="618711"/>
          </a:xfrm>
        </p:spPr>
        <p:txBody>
          <a:bodyPr/>
          <a:lstStyle/>
          <a:p>
            <a:r>
              <a:rPr lang="en-SG"/>
              <a:t>Sums and Averages for Low (&lt;0.15), Mid (0.15</a:t>
            </a:r>
            <a:r>
              <a:rPr lang="en-SG" u="sng"/>
              <a:t>&lt;</a:t>
            </a:r>
            <a:r>
              <a:rPr lang="en-SG"/>
              <a:t>PHIE&lt;0.2) and High (&gt;0.2) porosity wells (every 3</a:t>
            </a:r>
            <a:r>
              <a:rPr lang="en-SG" baseline="30000"/>
              <a:t>rd</a:t>
            </a:r>
            <a:r>
              <a:rPr lang="en-SG"/>
              <a:t> well shown)</a:t>
            </a:r>
          </a:p>
          <a:p>
            <a:endParaRPr lang="en-SG"/>
          </a:p>
        </p:txBody>
      </p:sp>
      <p:sp>
        <p:nvSpPr>
          <p:cNvPr id="3" name="Slide Number Placeholder 2">
            <a:extLst>
              <a:ext uri="{FF2B5EF4-FFF2-40B4-BE49-F238E27FC236}">
                <a16:creationId xmlns:a16="http://schemas.microsoft.com/office/drawing/2014/main" id="{DA6CF281-23B5-4812-845C-DA7FB42CE56A}"/>
              </a:ext>
            </a:extLst>
          </p:cNvPr>
          <p:cNvSpPr>
            <a:spLocks noGrp="1"/>
          </p:cNvSpPr>
          <p:nvPr>
            <p:ph type="sldNum" sz="quarter" idx="4"/>
          </p:nvPr>
        </p:nvSpPr>
        <p:spPr/>
        <p:txBody>
          <a:bodyPr/>
          <a:lstStyle/>
          <a:p>
            <a:fld id="{14A3106C-58CB-42DB-B4B7-C84BBDA5655D}" type="slidenum">
              <a:rPr lang="en-GB" smtClean="0"/>
              <a:pPr/>
              <a:t>38</a:t>
            </a:fld>
            <a:endParaRPr lang="en-GB"/>
          </a:p>
        </p:txBody>
      </p:sp>
      <p:sp>
        <p:nvSpPr>
          <p:cNvPr id="4" name="Title 3">
            <a:extLst>
              <a:ext uri="{FF2B5EF4-FFF2-40B4-BE49-F238E27FC236}">
                <a16:creationId xmlns:a16="http://schemas.microsoft.com/office/drawing/2014/main" id="{4878960B-5526-4F9D-832C-4F5656DAEB9D}"/>
              </a:ext>
            </a:extLst>
          </p:cNvPr>
          <p:cNvSpPr>
            <a:spLocks noGrp="1"/>
          </p:cNvSpPr>
          <p:nvPr>
            <p:ph type="title"/>
          </p:nvPr>
        </p:nvSpPr>
        <p:spPr/>
        <p:txBody>
          <a:bodyPr/>
          <a:lstStyle/>
          <a:p>
            <a:r>
              <a:rPr lang="en-US"/>
              <a:t>CPI – Sums and Averages for Perforated Zones</a:t>
            </a:r>
            <a:endParaRPr lang="en-SG"/>
          </a:p>
        </p:txBody>
      </p:sp>
      <p:sp>
        <p:nvSpPr>
          <p:cNvPr id="10" name="TextBox 9">
            <a:extLst>
              <a:ext uri="{FF2B5EF4-FFF2-40B4-BE49-F238E27FC236}">
                <a16:creationId xmlns:a16="http://schemas.microsoft.com/office/drawing/2014/main" id="{9AD1B942-D44D-45BF-A56B-FF66991D1D2D}"/>
              </a:ext>
            </a:extLst>
          </p:cNvPr>
          <p:cNvSpPr txBox="1"/>
          <p:nvPr/>
        </p:nvSpPr>
        <p:spPr>
          <a:xfrm>
            <a:off x="0" y="2200552"/>
            <a:ext cx="607956" cy="457200"/>
          </a:xfrm>
          <a:prstGeom prst="rect">
            <a:avLst/>
          </a:prstGeom>
        </p:spPr>
        <p:txBody>
          <a:bodyPr wrap="square" rtlCol="0" anchor="ctr">
            <a:normAutofit/>
          </a:bodyPr>
          <a:lstStyle/>
          <a:p>
            <a:pPr algn="ctr"/>
            <a:r>
              <a:rPr lang="en-US" sz="1400" b="1">
                <a:solidFill>
                  <a:schemeClr val="tx1">
                    <a:lumMod val="75000"/>
                    <a:lumOff val="25000"/>
                  </a:schemeClr>
                </a:solidFill>
              </a:rPr>
              <a:t>Low</a:t>
            </a:r>
            <a:endParaRPr lang="en-SG" sz="1400" b="1" err="1">
              <a:solidFill>
                <a:schemeClr val="tx1">
                  <a:lumMod val="75000"/>
                  <a:lumOff val="25000"/>
                </a:schemeClr>
              </a:solidFill>
            </a:endParaRPr>
          </a:p>
        </p:txBody>
      </p:sp>
      <p:sp>
        <p:nvSpPr>
          <p:cNvPr id="11" name="TextBox 10">
            <a:extLst>
              <a:ext uri="{FF2B5EF4-FFF2-40B4-BE49-F238E27FC236}">
                <a16:creationId xmlns:a16="http://schemas.microsoft.com/office/drawing/2014/main" id="{F6C25FB4-0D1D-4F1D-952D-1D9995106EAD}"/>
              </a:ext>
            </a:extLst>
          </p:cNvPr>
          <p:cNvSpPr txBox="1"/>
          <p:nvPr/>
        </p:nvSpPr>
        <p:spPr>
          <a:xfrm>
            <a:off x="0" y="3962399"/>
            <a:ext cx="607956" cy="457200"/>
          </a:xfrm>
          <a:prstGeom prst="rect">
            <a:avLst/>
          </a:prstGeom>
        </p:spPr>
        <p:txBody>
          <a:bodyPr wrap="square" rtlCol="0" anchor="ctr">
            <a:normAutofit/>
          </a:bodyPr>
          <a:lstStyle/>
          <a:p>
            <a:pPr algn="ctr"/>
            <a:r>
              <a:rPr lang="en-US" sz="1400" b="1">
                <a:solidFill>
                  <a:schemeClr val="tx1">
                    <a:lumMod val="75000"/>
                    <a:lumOff val="25000"/>
                  </a:schemeClr>
                </a:solidFill>
              </a:rPr>
              <a:t>Mid</a:t>
            </a:r>
            <a:endParaRPr lang="en-SG" sz="1400" b="1" err="1">
              <a:solidFill>
                <a:schemeClr val="tx1">
                  <a:lumMod val="75000"/>
                  <a:lumOff val="25000"/>
                </a:schemeClr>
              </a:solidFill>
            </a:endParaRPr>
          </a:p>
        </p:txBody>
      </p:sp>
      <p:sp>
        <p:nvSpPr>
          <p:cNvPr id="12" name="TextBox 11">
            <a:extLst>
              <a:ext uri="{FF2B5EF4-FFF2-40B4-BE49-F238E27FC236}">
                <a16:creationId xmlns:a16="http://schemas.microsoft.com/office/drawing/2014/main" id="{FC62D06D-4037-4440-816A-AEF8EA94D7E5}"/>
              </a:ext>
            </a:extLst>
          </p:cNvPr>
          <p:cNvSpPr txBox="1"/>
          <p:nvPr/>
        </p:nvSpPr>
        <p:spPr>
          <a:xfrm>
            <a:off x="0" y="5386215"/>
            <a:ext cx="607956" cy="457200"/>
          </a:xfrm>
          <a:prstGeom prst="rect">
            <a:avLst/>
          </a:prstGeom>
        </p:spPr>
        <p:txBody>
          <a:bodyPr wrap="square" rtlCol="0" anchor="ctr">
            <a:normAutofit/>
          </a:bodyPr>
          <a:lstStyle/>
          <a:p>
            <a:pPr algn="ctr"/>
            <a:r>
              <a:rPr lang="en-US" sz="1400" b="1">
                <a:solidFill>
                  <a:schemeClr val="tx1">
                    <a:lumMod val="75000"/>
                    <a:lumOff val="25000"/>
                  </a:schemeClr>
                </a:solidFill>
              </a:rPr>
              <a:t>High</a:t>
            </a:r>
            <a:endParaRPr lang="en-SG" sz="1400" b="1" err="1">
              <a:solidFill>
                <a:schemeClr val="tx1">
                  <a:lumMod val="75000"/>
                  <a:lumOff val="25000"/>
                </a:schemeClr>
              </a:solidFill>
            </a:endParaRPr>
          </a:p>
        </p:txBody>
      </p:sp>
      <p:graphicFrame>
        <p:nvGraphicFramePr>
          <p:cNvPr id="13" name="Table 12">
            <a:extLst>
              <a:ext uri="{FF2B5EF4-FFF2-40B4-BE49-F238E27FC236}">
                <a16:creationId xmlns:a16="http://schemas.microsoft.com/office/drawing/2014/main" id="{3313822D-45C6-4CB2-9969-52EB56B5C0A5}"/>
              </a:ext>
            </a:extLst>
          </p:cNvPr>
          <p:cNvGraphicFramePr>
            <a:graphicFrameLocks noGrp="1"/>
          </p:cNvGraphicFramePr>
          <p:nvPr>
            <p:extLst>
              <p:ext uri="{D42A27DB-BD31-4B8C-83A1-F6EECF244321}">
                <p14:modId xmlns:p14="http://schemas.microsoft.com/office/powerpoint/2010/main" val="2712163178"/>
              </p:ext>
            </p:extLst>
          </p:nvPr>
        </p:nvGraphicFramePr>
        <p:xfrm>
          <a:off x="712730" y="1506246"/>
          <a:ext cx="7326365" cy="1748572"/>
        </p:xfrm>
        <a:graphic>
          <a:graphicData uri="http://schemas.openxmlformats.org/drawingml/2006/table">
            <a:tbl>
              <a:tblPr/>
              <a:tblGrid>
                <a:gridCol w="1116070">
                  <a:extLst>
                    <a:ext uri="{9D8B030D-6E8A-4147-A177-3AD203B41FA5}">
                      <a16:colId xmlns:a16="http://schemas.microsoft.com/office/drawing/2014/main" val="3997175534"/>
                    </a:ext>
                  </a:extLst>
                </a:gridCol>
                <a:gridCol w="887185">
                  <a:extLst>
                    <a:ext uri="{9D8B030D-6E8A-4147-A177-3AD203B41FA5}">
                      <a16:colId xmlns:a16="http://schemas.microsoft.com/office/drawing/2014/main" val="874574234"/>
                    </a:ext>
                  </a:extLst>
                </a:gridCol>
                <a:gridCol w="887185">
                  <a:extLst>
                    <a:ext uri="{9D8B030D-6E8A-4147-A177-3AD203B41FA5}">
                      <a16:colId xmlns:a16="http://schemas.microsoft.com/office/drawing/2014/main" val="1054991438"/>
                    </a:ext>
                  </a:extLst>
                </a:gridCol>
                <a:gridCol w="887185">
                  <a:extLst>
                    <a:ext uri="{9D8B030D-6E8A-4147-A177-3AD203B41FA5}">
                      <a16:colId xmlns:a16="http://schemas.microsoft.com/office/drawing/2014/main" val="1020121176"/>
                    </a:ext>
                  </a:extLst>
                </a:gridCol>
                <a:gridCol w="887185">
                  <a:extLst>
                    <a:ext uri="{9D8B030D-6E8A-4147-A177-3AD203B41FA5}">
                      <a16:colId xmlns:a16="http://schemas.microsoft.com/office/drawing/2014/main" val="1632843914"/>
                    </a:ext>
                  </a:extLst>
                </a:gridCol>
                <a:gridCol w="887185">
                  <a:extLst>
                    <a:ext uri="{9D8B030D-6E8A-4147-A177-3AD203B41FA5}">
                      <a16:colId xmlns:a16="http://schemas.microsoft.com/office/drawing/2014/main" val="3349263435"/>
                    </a:ext>
                  </a:extLst>
                </a:gridCol>
                <a:gridCol w="887185">
                  <a:extLst>
                    <a:ext uri="{9D8B030D-6E8A-4147-A177-3AD203B41FA5}">
                      <a16:colId xmlns:a16="http://schemas.microsoft.com/office/drawing/2014/main" val="3060306212"/>
                    </a:ext>
                  </a:extLst>
                </a:gridCol>
                <a:gridCol w="887185">
                  <a:extLst>
                    <a:ext uri="{9D8B030D-6E8A-4147-A177-3AD203B41FA5}">
                      <a16:colId xmlns:a16="http://schemas.microsoft.com/office/drawing/2014/main" val="270888842"/>
                    </a:ext>
                  </a:extLst>
                </a:gridCol>
              </a:tblGrid>
              <a:tr h="250827">
                <a:tc rowSpan="2">
                  <a:txBody>
                    <a:bodyPr/>
                    <a:lstStyle/>
                    <a:p>
                      <a:pPr algn="ctr" fontAlgn="ctr"/>
                      <a:r>
                        <a:rPr lang="en-SG" sz="1100" b="0" i="0" u="none" strike="noStrike">
                          <a:solidFill>
                            <a:srgbClr val="FFFFFF"/>
                          </a:solidFill>
                          <a:effectLst/>
                          <a:latin typeface="Arial" panose="020B0604020202020204" pitchFamily="34" charset="0"/>
                        </a:rPr>
                        <a:t>Well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rowSpan="2">
                  <a:txBody>
                    <a:bodyPr/>
                    <a:lstStyle/>
                    <a:p>
                      <a:pPr algn="ctr" fontAlgn="ctr"/>
                      <a:r>
                        <a:rPr lang="en-SG" sz="1100" b="0" i="0" u="none" strike="noStrike">
                          <a:solidFill>
                            <a:srgbClr val="FFFFFF"/>
                          </a:solidFill>
                          <a:effectLst/>
                          <a:latin typeface="Arial" panose="020B0604020202020204" pitchFamily="34" charset="0"/>
                        </a:rPr>
                        <a:t>Top </a:t>
                      </a:r>
                    </a:p>
                    <a:p>
                      <a:pPr algn="ctr" fontAlgn="ctr"/>
                      <a:r>
                        <a:rPr lang="en-SG" sz="1100" b="0" i="0" u="none" strike="noStrike">
                          <a:solidFill>
                            <a:srgbClr val="FFFFFF"/>
                          </a:solidFill>
                          <a:effectLst/>
                          <a:latin typeface="Arial" panose="020B0604020202020204" pitchFamily="34" charset="0"/>
                        </a:rPr>
                        <a:t>TVDSS (m)</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rowSpan="2">
                  <a:txBody>
                    <a:bodyPr/>
                    <a:lstStyle/>
                    <a:p>
                      <a:pPr algn="ctr" fontAlgn="ctr"/>
                      <a:r>
                        <a:rPr lang="en-SG" sz="1100" b="0" i="0" u="none" strike="noStrike">
                          <a:solidFill>
                            <a:srgbClr val="FFFFFF"/>
                          </a:solidFill>
                          <a:effectLst/>
                          <a:latin typeface="Arial" panose="020B0604020202020204" pitchFamily="34" charset="0"/>
                        </a:rPr>
                        <a:t>Bottom TVDSS (m)</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rowSpan="2">
                  <a:txBody>
                    <a:bodyPr/>
                    <a:lstStyle/>
                    <a:p>
                      <a:pPr algn="ctr" fontAlgn="ctr"/>
                      <a:r>
                        <a:rPr lang="en-SG" sz="1100" b="0" i="0" u="none" strike="noStrike">
                          <a:solidFill>
                            <a:srgbClr val="FFFFFF"/>
                          </a:solidFill>
                          <a:effectLst/>
                          <a:latin typeface="Arial" panose="020B0604020202020204" pitchFamily="34" charset="0"/>
                        </a:rPr>
                        <a:t>Gross </a:t>
                      </a:r>
                    </a:p>
                    <a:p>
                      <a:pPr algn="ctr" fontAlgn="ctr"/>
                      <a:r>
                        <a:rPr lang="en-SG" sz="1100" b="0" i="0" u="none" strike="noStrike">
                          <a:solidFill>
                            <a:srgbClr val="FFFFFF"/>
                          </a:solidFill>
                          <a:effectLst/>
                          <a:latin typeface="Arial" panose="020B0604020202020204" pitchFamily="34" charset="0"/>
                        </a:rPr>
                        <a:t>TVDSS (m)</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Net Pay (m)</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Pay Porosity</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Pay Sh</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HCPT (m)</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4189672841"/>
                  </a:ext>
                </a:extLst>
              </a:tr>
              <a:tr h="42199">
                <a:tc vMerge="1">
                  <a:txBody>
                    <a:bodyPr/>
                    <a:lstStyle/>
                    <a:p>
                      <a:endParaRPr lang="en-SG"/>
                    </a:p>
                  </a:txBody>
                  <a:tcPr/>
                </a:tc>
                <a:tc vMerge="1">
                  <a:txBody>
                    <a:bodyPr/>
                    <a:lstStyle/>
                    <a:p>
                      <a:endParaRPr lang="en-SG"/>
                    </a:p>
                  </a:txBody>
                  <a:tcPr/>
                </a:tc>
                <a:tc vMerge="1">
                  <a:txBody>
                    <a:bodyPr/>
                    <a:lstStyle/>
                    <a:p>
                      <a:endParaRPr lang="en-SG"/>
                    </a:p>
                  </a:txBody>
                  <a:tcPr/>
                </a:tc>
                <a:tc vMerge="1">
                  <a:txBody>
                    <a:bodyPr/>
                    <a:lstStyle/>
                    <a:p>
                      <a:endParaRPr lang="en-SG"/>
                    </a:p>
                  </a:txBody>
                  <a:tcPr/>
                </a:tc>
                <a:tc>
                  <a:txBody>
                    <a:bodyPr/>
                    <a:lstStyle/>
                    <a:p>
                      <a:pPr algn="ctr" fontAlgn="ctr"/>
                      <a:r>
                        <a:rPr lang="en-SG" sz="1100" b="0" i="0" u="none" strike="noStrike">
                          <a:solidFill>
                            <a:srgbClr val="FFFFFF"/>
                          </a:solidFill>
                          <a:effectLst/>
                          <a:latin typeface="Arial" panose="020B0604020202020204" pitchFamily="34" charset="0"/>
                        </a:rPr>
                        <a:t>ERCE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ERCE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ERCE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tc>
                  <a:txBody>
                    <a:bodyPr/>
                    <a:lstStyle/>
                    <a:p>
                      <a:pPr algn="ctr" fontAlgn="ctr"/>
                      <a:r>
                        <a:rPr lang="en-SG" sz="1100" b="0" i="0" u="none" strike="noStrike">
                          <a:solidFill>
                            <a:srgbClr val="FFFFFF"/>
                          </a:solidFill>
                          <a:effectLst/>
                          <a:latin typeface="Arial" panose="020B0604020202020204" pitchFamily="34" charset="0"/>
                        </a:rPr>
                        <a:t>ERCE</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solidFill>
                      <a:srgbClr val="1B6967"/>
                    </a:solidFill>
                  </a:tcPr>
                </a:tc>
                <a:extLst>
                  <a:ext uri="{0D108BD9-81ED-4DB2-BD59-A6C34878D82A}">
                    <a16:rowId xmlns:a16="http://schemas.microsoft.com/office/drawing/2014/main" val="4281821428"/>
                  </a:ext>
                </a:extLst>
              </a:tr>
              <a:tr h="190015">
                <a:tc>
                  <a:txBody>
                    <a:bodyPr/>
                    <a:lstStyle/>
                    <a:p>
                      <a:pPr algn="ctr" fontAlgn="ctr"/>
                      <a:r>
                        <a:rPr lang="en-SG" sz="1100" b="0" i="0" u="none" strike="noStrike">
                          <a:solidFill>
                            <a:srgbClr val="404040"/>
                          </a:solidFill>
                          <a:effectLst/>
                          <a:latin typeface="Arial" panose="020B0604020202020204" pitchFamily="34" charset="0"/>
                        </a:rPr>
                        <a:t>PI_109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771.3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1120.0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348.7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131.3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55%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949646370"/>
                  </a:ext>
                </a:extLst>
              </a:tr>
              <a:tr h="190015">
                <a:tc>
                  <a:txBody>
                    <a:bodyPr/>
                    <a:lstStyle/>
                    <a:p>
                      <a:pPr algn="ctr" fontAlgn="ctr"/>
                      <a:r>
                        <a:rPr lang="en-SG" sz="1100" b="0" i="0" u="none" strike="noStrike">
                          <a:solidFill>
                            <a:srgbClr val="404040"/>
                          </a:solidFill>
                          <a:effectLst/>
                          <a:latin typeface="Arial" panose="020B0604020202020204" pitchFamily="34" charset="0"/>
                        </a:rPr>
                        <a:t>PI_100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720.1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1140.0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419.9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129.0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937696971"/>
                  </a:ext>
                </a:extLst>
              </a:tr>
              <a:tr h="190015">
                <a:tc>
                  <a:txBody>
                    <a:bodyPr/>
                    <a:lstStyle/>
                    <a:p>
                      <a:pPr algn="ctr" fontAlgn="ctr"/>
                      <a:r>
                        <a:rPr lang="en-SG" sz="1100" b="0" i="0" u="none" strike="noStrike">
                          <a:solidFill>
                            <a:srgbClr val="404040"/>
                          </a:solidFill>
                          <a:effectLst/>
                          <a:latin typeface="Arial" panose="020B0604020202020204" pitchFamily="34" charset="0"/>
                        </a:rPr>
                        <a:t>Brujo 001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1030.5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1400.0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369.5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16.9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522552504"/>
                  </a:ext>
                </a:extLst>
              </a:tr>
              <a:tr h="190015">
                <a:tc>
                  <a:txBody>
                    <a:bodyPr/>
                    <a:lstStyle/>
                    <a:p>
                      <a:pPr algn="ctr" fontAlgn="ctr"/>
                      <a:r>
                        <a:rPr lang="en-SG" sz="1100" b="0" i="0" u="none" strike="noStrike">
                          <a:solidFill>
                            <a:srgbClr val="404040"/>
                          </a:solidFill>
                          <a:effectLst/>
                          <a:latin typeface="Arial" panose="020B0604020202020204" pitchFamily="34" charset="0"/>
                        </a:rPr>
                        <a:t>PI_028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1000.7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1620.3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619.6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128.3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74%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13.9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24079547"/>
                  </a:ext>
                </a:extLst>
              </a:tr>
              <a:tr h="190015">
                <a:tc>
                  <a:txBody>
                    <a:bodyPr/>
                    <a:lstStyle/>
                    <a:p>
                      <a:pPr algn="ctr" fontAlgn="ctr"/>
                      <a:r>
                        <a:rPr lang="en-SG" sz="1100" b="0" i="0" u="none" strike="noStrike">
                          <a:solidFill>
                            <a:srgbClr val="404040"/>
                          </a:solidFill>
                          <a:effectLst/>
                          <a:latin typeface="Arial" panose="020B0604020202020204" pitchFamily="34" charset="0"/>
                        </a:rPr>
                        <a:t>PI_148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1052.7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1201.6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149.0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68.8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791960980"/>
                  </a:ext>
                </a:extLst>
              </a:tr>
              <a:tr h="190015">
                <a:tc>
                  <a:txBody>
                    <a:bodyPr/>
                    <a:lstStyle/>
                    <a:p>
                      <a:pPr algn="ctr" fontAlgn="ctr"/>
                      <a:r>
                        <a:rPr lang="en-SG" sz="1100" b="0" i="0" u="none" strike="noStrike">
                          <a:solidFill>
                            <a:srgbClr val="404040"/>
                          </a:solidFill>
                          <a:effectLst/>
                          <a:latin typeface="Arial" panose="020B0604020202020204" pitchFamily="34" charset="0"/>
                        </a:rPr>
                        <a:t>PI_123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908.8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1024.6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115.8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33.2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977260386"/>
                  </a:ext>
                </a:extLst>
              </a:tr>
              <a:tr h="190015">
                <a:tc>
                  <a:txBody>
                    <a:bodyPr/>
                    <a:lstStyle/>
                    <a:p>
                      <a:pPr algn="ctr" fontAlgn="ctr"/>
                      <a:r>
                        <a:rPr lang="en-SG" sz="1100" b="1" i="0" u="none" strike="noStrike">
                          <a:solidFill>
                            <a:srgbClr val="404040"/>
                          </a:solidFill>
                          <a:effectLst/>
                          <a:latin typeface="Arial" panose="020B0604020202020204" pitchFamily="34" charset="0"/>
                        </a:rPr>
                        <a:t>PHIE&lt;0.15</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720.1</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1620.3</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3928.4</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49.9</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14%</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65%</a:t>
                      </a:r>
                    </a:p>
                  </a:txBody>
                  <a:tcPr marL="0" marR="0" marT="0"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4.5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52871058"/>
                  </a:ext>
                </a:extLst>
              </a:tr>
            </a:tbl>
          </a:graphicData>
        </a:graphic>
      </p:graphicFrame>
      <p:graphicFrame>
        <p:nvGraphicFramePr>
          <p:cNvPr id="14" name="Table 13">
            <a:extLst>
              <a:ext uri="{FF2B5EF4-FFF2-40B4-BE49-F238E27FC236}">
                <a16:creationId xmlns:a16="http://schemas.microsoft.com/office/drawing/2014/main" id="{3964671C-4AB6-4512-B381-F679EA634165}"/>
              </a:ext>
            </a:extLst>
          </p:cNvPr>
          <p:cNvGraphicFramePr>
            <a:graphicFrameLocks noGrp="1"/>
          </p:cNvGraphicFramePr>
          <p:nvPr>
            <p:extLst>
              <p:ext uri="{D42A27DB-BD31-4B8C-83A1-F6EECF244321}">
                <p14:modId xmlns:p14="http://schemas.microsoft.com/office/powerpoint/2010/main" val="2891802142"/>
              </p:ext>
            </p:extLst>
          </p:nvPr>
        </p:nvGraphicFramePr>
        <p:xfrm>
          <a:off x="712728" y="3428999"/>
          <a:ext cx="7326367" cy="1524000"/>
        </p:xfrm>
        <a:graphic>
          <a:graphicData uri="http://schemas.openxmlformats.org/drawingml/2006/table">
            <a:tbl>
              <a:tblPr/>
              <a:tblGrid>
                <a:gridCol w="1106545">
                  <a:extLst>
                    <a:ext uri="{9D8B030D-6E8A-4147-A177-3AD203B41FA5}">
                      <a16:colId xmlns:a16="http://schemas.microsoft.com/office/drawing/2014/main" val="4214514234"/>
                    </a:ext>
                  </a:extLst>
                </a:gridCol>
                <a:gridCol w="888546">
                  <a:extLst>
                    <a:ext uri="{9D8B030D-6E8A-4147-A177-3AD203B41FA5}">
                      <a16:colId xmlns:a16="http://schemas.microsoft.com/office/drawing/2014/main" val="144332062"/>
                    </a:ext>
                  </a:extLst>
                </a:gridCol>
                <a:gridCol w="888546">
                  <a:extLst>
                    <a:ext uri="{9D8B030D-6E8A-4147-A177-3AD203B41FA5}">
                      <a16:colId xmlns:a16="http://schemas.microsoft.com/office/drawing/2014/main" val="3368149683"/>
                    </a:ext>
                  </a:extLst>
                </a:gridCol>
                <a:gridCol w="888546">
                  <a:extLst>
                    <a:ext uri="{9D8B030D-6E8A-4147-A177-3AD203B41FA5}">
                      <a16:colId xmlns:a16="http://schemas.microsoft.com/office/drawing/2014/main" val="1328967390"/>
                    </a:ext>
                  </a:extLst>
                </a:gridCol>
                <a:gridCol w="888546">
                  <a:extLst>
                    <a:ext uri="{9D8B030D-6E8A-4147-A177-3AD203B41FA5}">
                      <a16:colId xmlns:a16="http://schemas.microsoft.com/office/drawing/2014/main" val="1288051756"/>
                    </a:ext>
                  </a:extLst>
                </a:gridCol>
                <a:gridCol w="888546">
                  <a:extLst>
                    <a:ext uri="{9D8B030D-6E8A-4147-A177-3AD203B41FA5}">
                      <a16:colId xmlns:a16="http://schemas.microsoft.com/office/drawing/2014/main" val="4177738808"/>
                    </a:ext>
                  </a:extLst>
                </a:gridCol>
                <a:gridCol w="888546">
                  <a:extLst>
                    <a:ext uri="{9D8B030D-6E8A-4147-A177-3AD203B41FA5}">
                      <a16:colId xmlns:a16="http://schemas.microsoft.com/office/drawing/2014/main" val="3991605859"/>
                    </a:ext>
                  </a:extLst>
                </a:gridCol>
                <a:gridCol w="888546">
                  <a:extLst>
                    <a:ext uri="{9D8B030D-6E8A-4147-A177-3AD203B41FA5}">
                      <a16:colId xmlns:a16="http://schemas.microsoft.com/office/drawing/2014/main" val="796144161"/>
                    </a:ext>
                  </a:extLst>
                </a:gridCol>
              </a:tblGrid>
              <a:tr h="190500">
                <a:tc>
                  <a:txBody>
                    <a:bodyPr/>
                    <a:lstStyle/>
                    <a:p>
                      <a:pPr algn="ctr" fontAlgn="ctr"/>
                      <a:r>
                        <a:rPr lang="en-SG" sz="1100" b="0" i="0" u="none" strike="noStrike">
                          <a:solidFill>
                            <a:srgbClr val="404040"/>
                          </a:solidFill>
                          <a:effectLst/>
                          <a:latin typeface="Arial" panose="020B0604020202020204" pitchFamily="34" charset="0"/>
                        </a:rPr>
                        <a:t>PI_117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813.2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1056.4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243.3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69.0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988643818"/>
                  </a:ext>
                </a:extLst>
              </a:tr>
              <a:tr h="190500">
                <a:tc>
                  <a:txBody>
                    <a:bodyPr/>
                    <a:lstStyle/>
                    <a:p>
                      <a:pPr algn="ctr" fontAlgn="ctr"/>
                      <a:r>
                        <a:rPr lang="en-SG" sz="1100" b="0" i="0" u="none" strike="noStrike">
                          <a:solidFill>
                            <a:srgbClr val="404040"/>
                          </a:solidFill>
                          <a:effectLst/>
                          <a:latin typeface="Arial" panose="020B0604020202020204" pitchFamily="34" charset="0"/>
                        </a:rPr>
                        <a:t>PI_049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740.0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1078.0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278.1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86.5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85%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699547153"/>
                  </a:ext>
                </a:extLst>
              </a:tr>
              <a:tr h="190500">
                <a:tc>
                  <a:txBody>
                    <a:bodyPr/>
                    <a:lstStyle/>
                    <a:p>
                      <a:pPr algn="ctr" fontAlgn="ctr"/>
                      <a:r>
                        <a:rPr lang="en-SG" sz="1100" b="0" i="0" u="none" strike="noStrike">
                          <a:solidFill>
                            <a:srgbClr val="404040"/>
                          </a:solidFill>
                          <a:effectLst/>
                          <a:latin typeface="Arial" panose="020B0604020202020204" pitchFamily="34" charset="0"/>
                        </a:rPr>
                        <a:t>Brujo 002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1143.8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1420.0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276.2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87.5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8.4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081370734"/>
                  </a:ext>
                </a:extLst>
              </a:tr>
              <a:tr h="190500">
                <a:tc>
                  <a:txBody>
                    <a:bodyPr/>
                    <a:lstStyle/>
                    <a:p>
                      <a:pPr algn="ctr" fontAlgn="ctr"/>
                      <a:r>
                        <a:rPr lang="en-SG" sz="1100" b="0" i="0" u="none" strike="noStrike">
                          <a:solidFill>
                            <a:srgbClr val="404040"/>
                          </a:solidFill>
                          <a:effectLst/>
                          <a:latin typeface="Arial" panose="020B0604020202020204" pitchFamily="34" charset="0"/>
                        </a:rPr>
                        <a:t>Brujo 007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1036.8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1240.0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203.2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47.1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73%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5.2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15949225"/>
                  </a:ext>
                </a:extLst>
              </a:tr>
              <a:tr h="190500">
                <a:tc>
                  <a:txBody>
                    <a:bodyPr/>
                    <a:lstStyle/>
                    <a:p>
                      <a:pPr algn="ctr" fontAlgn="ctr"/>
                      <a:r>
                        <a:rPr lang="en-SG" sz="1100" b="0" i="0" u="none" strike="noStrike">
                          <a:solidFill>
                            <a:srgbClr val="404040"/>
                          </a:solidFill>
                          <a:effectLst/>
                          <a:latin typeface="Arial" panose="020B0604020202020204" pitchFamily="34" charset="0"/>
                        </a:rPr>
                        <a:t>PI_026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730.7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1059.0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324.5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80.5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57%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8.0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039111540"/>
                  </a:ext>
                </a:extLst>
              </a:tr>
              <a:tr h="190500">
                <a:tc>
                  <a:txBody>
                    <a:bodyPr/>
                    <a:lstStyle/>
                    <a:p>
                      <a:pPr algn="ctr" fontAlgn="ctr"/>
                      <a:r>
                        <a:rPr lang="en-SG" sz="1100" b="0" i="0" u="none" strike="noStrike">
                          <a:solidFill>
                            <a:srgbClr val="404040"/>
                          </a:solidFill>
                          <a:effectLst/>
                          <a:latin typeface="Arial" panose="020B0604020202020204" pitchFamily="34" charset="0"/>
                        </a:rPr>
                        <a:t>PI_022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668.4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1000.0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331.6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92.0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976779397"/>
                  </a:ext>
                </a:extLst>
              </a:tr>
              <a:tr h="190500">
                <a:tc>
                  <a:txBody>
                    <a:bodyPr/>
                    <a:lstStyle/>
                    <a:p>
                      <a:pPr algn="ctr" fontAlgn="ctr"/>
                      <a:r>
                        <a:rPr lang="en-SG" sz="1100" b="0" i="0" u="none" strike="noStrike">
                          <a:solidFill>
                            <a:srgbClr val="404040"/>
                          </a:solidFill>
                          <a:effectLst/>
                          <a:latin typeface="Arial" panose="020B0604020202020204" pitchFamily="34" charset="0"/>
                        </a:rPr>
                        <a:t>PI_110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685.6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902.5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214.6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96.8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11.2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3526319828"/>
                  </a:ext>
                </a:extLst>
              </a:tr>
              <a:tr h="190500">
                <a:tc>
                  <a:txBody>
                    <a:bodyPr/>
                    <a:lstStyle/>
                    <a:p>
                      <a:pPr algn="ctr" fontAlgn="ctr"/>
                      <a:r>
                        <a:rPr lang="en-SG" sz="1100" b="1" i="0" u="none" strike="noStrike">
                          <a:solidFill>
                            <a:srgbClr val="404040"/>
                          </a:solidFill>
                          <a:effectLst/>
                          <a:latin typeface="Arial" panose="020B0604020202020204" pitchFamily="34" charset="0"/>
                        </a:rPr>
                        <a:t>0.15&lt;=PHIE &lt;0.2</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668.4</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1437.3</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5109.0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75.5</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16%</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64%</a:t>
                      </a:r>
                    </a:p>
                  </a:txBody>
                  <a:tcPr marL="0" marR="0" marT="0"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7.8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0665632"/>
                  </a:ext>
                </a:extLst>
              </a:tr>
            </a:tbl>
          </a:graphicData>
        </a:graphic>
      </p:graphicFrame>
      <p:graphicFrame>
        <p:nvGraphicFramePr>
          <p:cNvPr id="15" name="Table 14">
            <a:extLst>
              <a:ext uri="{FF2B5EF4-FFF2-40B4-BE49-F238E27FC236}">
                <a16:creationId xmlns:a16="http://schemas.microsoft.com/office/drawing/2014/main" id="{BF54A069-BD41-4081-B821-1C209C7D7AFC}"/>
              </a:ext>
            </a:extLst>
          </p:cNvPr>
          <p:cNvGraphicFramePr>
            <a:graphicFrameLocks noGrp="1"/>
          </p:cNvGraphicFramePr>
          <p:nvPr>
            <p:extLst>
              <p:ext uri="{D42A27DB-BD31-4B8C-83A1-F6EECF244321}">
                <p14:modId xmlns:p14="http://schemas.microsoft.com/office/powerpoint/2010/main" val="3486236616"/>
              </p:ext>
            </p:extLst>
          </p:nvPr>
        </p:nvGraphicFramePr>
        <p:xfrm>
          <a:off x="712730" y="5153300"/>
          <a:ext cx="7326365" cy="952500"/>
        </p:xfrm>
        <a:graphic>
          <a:graphicData uri="http://schemas.openxmlformats.org/drawingml/2006/table">
            <a:tbl>
              <a:tblPr/>
              <a:tblGrid>
                <a:gridCol w="1116070">
                  <a:extLst>
                    <a:ext uri="{9D8B030D-6E8A-4147-A177-3AD203B41FA5}">
                      <a16:colId xmlns:a16="http://schemas.microsoft.com/office/drawing/2014/main" val="3201228065"/>
                    </a:ext>
                  </a:extLst>
                </a:gridCol>
                <a:gridCol w="887185">
                  <a:extLst>
                    <a:ext uri="{9D8B030D-6E8A-4147-A177-3AD203B41FA5}">
                      <a16:colId xmlns:a16="http://schemas.microsoft.com/office/drawing/2014/main" val="4187946695"/>
                    </a:ext>
                  </a:extLst>
                </a:gridCol>
                <a:gridCol w="887185">
                  <a:extLst>
                    <a:ext uri="{9D8B030D-6E8A-4147-A177-3AD203B41FA5}">
                      <a16:colId xmlns:a16="http://schemas.microsoft.com/office/drawing/2014/main" val="1027656426"/>
                    </a:ext>
                  </a:extLst>
                </a:gridCol>
                <a:gridCol w="887185">
                  <a:extLst>
                    <a:ext uri="{9D8B030D-6E8A-4147-A177-3AD203B41FA5}">
                      <a16:colId xmlns:a16="http://schemas.microsoft.com/office/drawing/2014/main" val="944184177"/>
                    </a:ext>
                  </a:extLst>
                </a:gridCol>
                <a:gridCol w="887185">
                  <a:extLst>
                    <a:ext uri="{9D8B030D-6E8A-4147-A177-3AD203B41FA5}">
                      <a16:colId xmlns:a16="http://schemas.microsoft.com/office/drawing/2014/main" val="3141342151"/>
                    </a:ext>
                  </a:extLst>
                </a:gridCol>
                <a:gridCol w="887185">
                  <a:extLst>
                    <a:ext uri="{9D8B030D-6E8A-4147-A177-3AD203B41FA5}">
                      <a16:colId xmlns:a16="http://schemas.microsoft.com/office/drawing/2014/main" val="3583022085"/>
                    </a:ext>
                  </a:extLst>
                </a:gridCol>
                <a:gridCol w="887185">
                  <a:extLst>
                    <a:ext uri="{9D8B030D-6E8A-4147-A177-3AD203B41FA5}">
                      <a16:colId xmlns:a16="http://schemas.microsoft.com/office/drawing/2014/main" val="306785901"/>
                    </a:ext>
                  </a:extLst>
                </a:gridCol>
                <a:gridCol w="887185">
                  <a:extLst>
                    <a:ext uri="{9D8B030D-6E8A-4147-A177-3AD203B41FA5}">
                      <a16:colId xmlns:a16="http://schemas.microsoft.com/office/drawing/2014/main" val="4086666570"/>
                    </a:ext>
                  </a:extLst>
                </a:gridCol>
              </a:tblGrid>
              <a:tr h="190500">
                <a:tc>
                  <a:txBody>
                    <a:bodyPr/>
                    <a:lstStyle/>
                    <a:p>
                      <a:pPr algn="ctr" fontAlgn="ctr"/>
                      <a:r>
                        <a:rPr lang="en-SG" sz="1100" b="0" i="0" u="none" strike="noStrike">
                          <a:solidFill>
                            <a:srgbClr val="404040"/>
                          </a:solidFill>
                          <a:effectLst/>
                          <a:latin typeface="Arial" panose="020B0604020202020204" pitchFamily="34" charset="0"/>
                        </a:rPr>
                        <a:t>PI_116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859.5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1078.6</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219.1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65.0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71%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598833783"/>
                  </a:ext>
                </a:extLst>
              </a:tr>
              <a:tr h="190500">
                <a:tc>
                  <a:txBody>
                    <a:bodyPr/>
                    <a:lstStyle/>
                    <a:p>
                      <a:pPr algn="ctr" fontAlgn="ctr"/>
                      <a:r>
                        <a:rPr lang="en-SG" sz="1100" b="0" i="0" u="none" strike="noStrike">
                          <a:solidFill>
                            <a:srgbClr val="404040"/>
                          </a:solidFill>
                          <a:effectLst/>
                          <a:latin typeface="Arial" panose="020B0604020202020204" pitchFamily="34" charset="0"/>
                        </a:rPr>
                        <a:t>PI_103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739.0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1002.3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263.4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65.8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75%</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12.4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1282399685"/>
                  </a:ext>
                </a:extLst>
              </a:tr>
              <a:tr h="190500">
                <a:tc>
                  <a:txBody>
                    <a:bodyPr/>
                    <a:lstStyle/>
                    <a:p>
                      <a:pPr algn="ctr" fontAlgn="ctr"/>
                      <a:r>
                        <a:rPr lang="en-SG" sz="1100" b="0" i="0" u="none" strike="noStrike">
                          <a:solidFill>
                            <a:srgbClr val="404040"/>
                          </a:solidFill>
                          <a:effectLst/>
                          <a:latin typeface="Arial" panose="020B0604020202020204" pitchFamily="34" charset="0"/>
                        </a:rPr>
                        <a:t>PI_047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877.0</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961.4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84.4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23.8</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59%</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3.2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2162502371"/>
                  </a:ext>
                </a:extLst>
              </a:tr>
              <a:tr h="190500">
                <a:tc>
                  <a:txBody>
                    <a:bodyPr/>
                    <a:lstStyle/>
                    <a:p>
                      <a:pPr algn="ctr" fontAlgn="ctr"/>
                      <a:r>
                        <a:rPr lang="en-SG" sz="1100" b="0" i="0" u="none" strike="noStrike">
                          <a:solidFill>
                            <a:srgbClr val="404040"/>
                          </a:solidFill>
                          <a:effectLst/>
                          <a:latin typeface="Arial" panose="020B0604020202020204" pitchFamily="34" charset="0"/>
                        </a:rPr>
                        <a:t>PI_202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800.1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1164.3</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364.1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20.4</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61%</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tc>
                  <a:txBody>
                    <a:bodyPr/>
                    <a:lstStyle/>
                    <a:p>
                      <a:pPr algn="ctr" fontAlgn="ctr"/>
                      <a:r>
                        <a:rPr lang="en-SG" sz="1100" b="0" i="0" u="none" strike="noStrike">
                          <a:solidFill>
                            <a:srgbClr val="404040"/>
                          </a:solidFill>
                          <a:effectLst/>
                          <a:latin typeface="Arial" panose="020B0604020202020204" pitchFamily="34" charset="0"/>
                        </a:rPr>
                        <a:t>2.7</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BFBFBF"/>
                      </a:solidFill>
                      <a:prstDash val="solid"/>
                      <a:round/>
                      <a:headEnd type="none" w="med" len="med"/>
                      <a:tailEnd type="none" w="med" len="med"/>
                    </a:lnB>
                  </a:tcPr>
                </a:tc>
                <a:extLst>
                  <a:ext uri="{0D108BD9-81ED-4DB2-BD59-A6C34878D82A}">
                    <a16:rowId xmlns:a16="http://schemas.microsoft.com/office/drawing/2014/main" val="4208390561"/>
                  </a:ext>
                </a:extLst>
              </a:tr>
              <a:tr h="190500">
                <a:tc>
                  <a:txBody>
                    <a:bodyPr/>
                    <a:lstStyle/>
                    <a:p>
                      <a:pPr algn="ctr" fontAlgn="ctr"/>
                      <a:r>
                        <a:rPr lang="en-SG" sz="1100" b="1" i="0" u="none" strike="noStrike">
                          <a:solidFill>
                            <a:srgbClr val="404040"/>
                          </a:solidFill>
                          <a:effectLst/>
                          <a:latin typeface="Arial" panose="020B0604020202020204" pitchFamily="34" charset="0"/>
                        </a:rPr>
                        <a:t>0.2&lt;=PHIE</a:t>
                      </a:r>
                    </a:p>
                  </a:txBody>
                  <a:tcPr marL="0" marR="0" marT="0" marB="0" anchor="ctr">
                    <a:lnL w="6350" cap="flat" cmpd="sng" algn="ctr">
                      <a:solidFill>
                        <a:srgbClr val="000000"/>
                      </a:solidFill>
                      <a:prstDash val="solid"/>
                      <a:round/>
                      <a:headEnd type="none" w="med" len="med"/>
                      <a:tailEnd type="none" w="med" len="med"/>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580.0</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1239.8</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2176.9</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55.6</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22%</a:t>
                      </a:r>
                    </a:p>
                  </a:txBody>
                  <a:tcPr marL="0" marR="0" marT="0" marB="0" anchor="ctr">
                    <a:lnL>
                      <a:noFill/>
                    </a:lnL>
                    <a:lnR>
                      <a:noFill/>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66%</a:t>
                      </a:r>
                    </a:p>
                  </a:txBody>
                  <a:tcPr marL="0" marR="0" marT="0" marB="0" anchor="ctr">
                    <a:lnL>
                      <a:noFill/>
                    </a:lnL>
                    <a:lnR w="6350" cap="flat" cmpd="sng" algn="ctr">
                      <a:solidFill>
                        <a:srgbClr val="BFBFBF"/>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SG" sz="1100" b="1" i="0" u="none" strike="noStrike">
                          <a:solidFill>
                            <a:srgbClr val="404040"/>
                          </a:solidFill>
                          <a:effectLst/>
                          <a:latin typeface="Arial" panose="020B0604020202020204" pitchFamily="34" charset="0"/>
                        </a:rPr>
                        <a:t>8.2</a:t>
                      </a:r>
                    </a:p>
                  </a:txBody>
                  <a:tcPr marL="0" marR="0" marT="0" marB="0" anchor="ctr">
                    <a:lnL w="6350" cap="flat" cmpd="sng" algn="ctr">
                      <a:solidFill>
                        <a:srgbClr val="BFBFB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BFBFBF"/>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0030671"/>
                  </a:ext>
                </a:extLst>
              </a:tr>
            </a:tbl>
          </a:graphicData>
        </a:graphic>
      </p:graphicFrame>
    </p:spTree>
    <p:extLst>
      <p:ext uri="{BB962C8B-B14F-4D97-AF65-F5344CB8AC3E}">
        <p14:creationId xmlns:p14="http://schemas.microsoft.com/office/powerpoint/2010/main" val="213625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F41B10-5180-4574-8089-2CE1D98C69BA}"/>
              </a:ext>
            </a:extLst>
          </p:cNvPr>
          <p:cNvSpPr>
            <a:spLocks noGrp="1"/>
          </p:cNvSpPr>
          <p:nvPr>
            <p:ph idx="1"/>
          </p:nvPr>
        </p:nvSpPr>
        <p:spPr>
          <a:xfrm>
            <a:off x="390398" y="1059768"/>
            <a:ext cx="8363203" cy="5226732"/>
          </a:xfrm>
        </p:spPr>
        <p:txBody>
          <a:bodyPr/>
          <a:lstStyle/>
          <a:p>
            <a:r>
              <a:rPr lang="en-US"/>
              <a:t>No diagnostic tool/ data set available to differentiate dual porosity system. </a:t>
            </a:r>
          </a:p>
          <a:p>
            <a:pPr lvl="1"/>
            <a:r>
              <a:rPr lang="en-US"/>
              <a:t>Based on the current data set, we observe a dual porosity system but this is from thin section, Pc measurements and core images</a:t>
            </a:r>
          </a:p>
          <a:p>
            <a:pPr lvl="1"/>
            <a:r>
              <a:rPr lang="en-US"/>
              <a:t>Image logs show fractures which we infer to play an important role in this field</a:t>
            </a:r>
          </a:p>
          <a:p>
            <a:r>
              <a:rPr lang="en-US"/>
              <a:t>Fractures are highly variable in both lateral and horizontal directions</a:t>
            </a:r>
          </a:p>
          <a:p>
            <a:pPr lvl="1"/>
            <a:r>
              <a:rPr lang="en-US"/>
              <a:t>ERCE agrees with this assessment, based on observations of core images</a:t>
            </a:r>
          </a:p>
          <a:p>
            <a:r>
              <a:rPr lang="en-US"/>
              <a:t>The decision to frack wells is (partly) based on downhole gauge measurements; &gt;30 atm wells are candidates for fracturing (there are operational considerations which still play a part in the decision-making process)</a:t>
            </a:r>
          </a:p>
          <a:p>
            <a:pPr lvl="1"/>
            <a:r>
              <a:rPr lang="en-US"/>
              <a:t>Original reservoir pressure is ~100 atm; with depletion, modern pressure measurements are needed to map out the field wide pressure variation and determine methods for production optimization.</a:t>
            </a:r>
          </a:p>
          <a:p>
            <a:r>
              <a:rPr lang="en-US"/>
              <a:t>Fracking has shown evidence of penetration into zones that are at pressures as high as 90 atm i.e. virgin undrained rock</a:t>
            </a:r>
          </a:p>
          <a:p>
            <a:r>
              <a:rPr lang="en-US"/>
              <a:t>Tuffs are highly water wet</a:t>
            </a:r>
          </a:p>
          <a:p>
            <a:pPr lvl="1"/>
            <a:r>
              <a:rPr lang="en-US"/>
              <a:t>ERCE has attempted to diagnose intervals which are good fracture candidate wells using porosity- saturation</a:t>
            </a:r>
          </a:p>
          <a:p>
            <a:pPr lvl="1"/>
            <a:r>
              <a:rPr lang="en-US"/>
              <a:t>ERCE has also attempted to understand production behavior based on perf length.</a:t>
            </a:r>
          </a:p>
        </p:txBody>
      </p:sp>
      <p:sp>
        <p:nvSpPr>
          <p:cNvPr id="3" name="Slide Number Placeholder 2">
            <a:extLst>
              <a:ext uri="{FF2B5EF4-FFF2-40B4-BE49-F238E27FC236}">
                <a16:creationId xmlns:a16="http://schemas.microsoft.com/office/drawing/2014/main" id="{8FDFA314-E2AE-4CB4-87F8-3D0F8E7FCA9D}"/>
              </a:ext>
            </a:extLst>
          </p:cNvPr>
          <p:cNvSpPr>
            <a:spLocks noGrp="1"/>
          </p:cNvSpPr>
          <p:nvPr>
            <p:ph type="sldNum" sz="quarter" idx="4"/>
          </p:nvPr>
        </p:nvSpPr>
        <p:spPr/>
        <p:txBody>
          <a:bodyPr/>
          <a:lstStyle/>
          <a:p>
            <a:fld id="{14A3106C-58CB-42DB-B4B7-C84BBDA5655D}" type="slidenum">
              <a:rPr lang="en-GB" smtClean="0"/>
              <a:pPr/>
              <a:t>4</a:t>
            </a:fld>
            <a:endParaRPr lang="en-GB"/>
          </a:p>
        </p:txBody>
      </p:sp>
      <p:sp>
        <p:nvSpPr>
          <p:cNvPr id="4" name="Title 3">
            <a:extLst>
              <a:ext uri="{FF2B5EF4-FFF2-40B4-BE49-F238E27FC236}">
                <a16:creationId xmlns:a16="http://schemas.microsoft.com/office/drawing/2014/main" id="{ABE1B1CC-E011-464C-9AAD-F1023FDF7EE0}"/>
              </a:ext>
            </a:extLst>
          </p:cNvPr>
          <p:cNvSpPr>
            <a:spLocks noGrp="1"/>
          </p:cNvSpPr>
          <p:nvPr>
            <p:ph type="title"/>
          </p:nvPr>
        </p:nvSpPr>
        <p:spPr/>
        <p:txBody>
          <a:bodyPr/>
          <a:lstStyle/>
          <a:p>
            <a:r>
              <a:rPr lang="en-US"/>
              <a:t>Discussion with Jerry (24 Mar 2022)</a:t>
            </a:r>
            <a:endParaRPr lang="en-SG"/>
          </a:p>
        </p:txBody>
      </p:sp>
    </p:spTree>
    <p:extLst>
      <p:ext uri="{BB962C8B-B14F-4D97-AF65-F5344CB8AC3E}">
        <p14:creationId xmlns:p14="http://schemas.microsoft.com/office/powerpoint/2010/main" val="241875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107FDF0-95DC-4F69-9F72-5BCCEBA2178E}"/>
              </a:ext>
            </a:extLst>
          </p:cNvPr>
          <p:cNvSpPr>
            <a:spLocks noGrp="1"/>
          </p:cNvSpPr>
          <p:nvPr>
            <p:ph type="sldNum" sz="quarter" idx="4"/>
          </p:nvPr>
        </p:nvSpPr>
        <p:spPr/>
        <p:txBody>
          <a:bodyPr/>
          <a:lstStyle/>
          <a:p>
            <a:fld id="{14A3106C-58CB-42DB-B4B7-C84BBDA5655D}" type="slidenum">
              <a:rPr lang="en-GB" smtClean="0"/>
              <a:pPr/>
              <a:t>5</a:t>
            </a:fld>
            <a:endParaRPr lang="en-GB"/>
          </a:p>
        </p:txBody>
      </p:sp>
      <p:sp>
        <p:nvSpPr>
          <p:cNvPr id="4" name="Title 3">
            <a:extLst>
              <a:ext uri="{FF2B5EF4-FFF2-40B4-BE49-F238E27FC236}">
                <a16:creationId xmlns:a16="http://schemas.microsoft.com/office/drawing/2014/main" id="{9A407F27-9FBC-4F57-B5DE-89B29B019D4C}"/>
              </a:ext>
            </a:extLst>
          </p:cNvPr>
          <p:cNvSpPr>
            <a:spLocks noGrp="1"/>
          </p:cNvSpPr>
          <p:nvPr>
            <p:ph type="title"/>
          </p:nvPr>
        </p:nvSpPr>
        <p:spPr/>
        <p:txBody>
          <a:bodyPr/>
          <a:lstStyle/>
          <a:p>
            <a:r>
              <a:rPr lang="en-US"/>
              <a:t>Lithofacies Summary</a:t>
            </a:r>
            <a:endParaRPr lang="en-SG"/>
          </a:p>
        </p:txBody>
      </p:sp>
      <p:graphicFrame>
        <p:nvGraphicFramePr>
          <p:cNvPr id="5" name="Table 4">
            <a:extLst>
              <a:ext uri="{FF2B5EF4-FFF2-40B4-BE49-F238E27FC236}">
                <a16:creationId xmlns:a16="http://schemas.microsoft.com/office/drawing/2014/main" id="{2E1F67CC-318D-472A-945B-42593C2F902E}"/>
              </a:ext>
            </a:extLst>
          </p:cNvPr>
          <p:cNvGraphicFramePr>
            <a:graphicFrameLocks noGrp="1"/>
          </p:cNvGraphicFramePr>
          <p:nvPr/>
        </p:nvGraphicFramePr>
        <p:xfrm>
          <a:off x="308810" y="815914"/>
          <a:ext cx="4214872" cy="5665856"/>
        </p:xfrm>
        <a:graphic>
          <a:graphicData uri="http://schemas.openxmlformats.org/drawingml/2006/table">
            <a:tbl>
              <a:tblPr/>
              <a:tblGrid>
                <a:gridCol w="907128">
                  <a:extLst>
                    <a:ext uri="{9D8B030D-6E8A-4147-A177-3AD203B41FA5}">
                      <a16:colId xmlns:a16="http://schemas.microsoft.com/office/drawing/2014/main" val="1540220433"/>
                    </a:ext>
                  </a:extLst>
                </a:gridCol>
                <a:gridCol w="3307744">
                  <a:extLst>
                    <a:ext uri="{9D8B030D-6E8A-4147-A177-3AD203B41FA5}">
                      <a16:colId xmlns:a16="http://schemas.microsoft.com/office/drawing/2014/main" val="90053642"/>
                    </a:ext>
                  </a:extLst>
                </a:gridCol>
              </a:tblGrid>
              <a:tr h="214576">
                <a:tc>
                  <a:txBody>
                    <a:bodyPr/>
                    <a:lstStyle/>
                    <a:p>
                      <a:pPr algn="ctr" fontAlgn="ctr"/>
                      <a:r>
                        <a:rPr lang="en-SG" sz="1000" b="0" i="0" u="none" strike="noStrike">
                          <a:solidFill>
                            <a:srgbClr val="FFFFFF"/>
                          </a:solidFill>
                          <a:effectLst/>
                          <a:latin typeface="Arial" panose="020B0604020202020204" pitchFamily="34" charset="0"/>
                        </a:rPr>
                        <a:t>Component</a:t>
                      </a:r>
                    </a:p>
                  </a:txBody>
                  <a:tcPr marL="2756" marR="2756" marT="2756" marB="0" anchor="ctr">
                    <a:lnL w="63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1B6967"/>
                    </a:solidFill>
                  </a:tcPr>
                </a:tc>
                <a:tc>
                  <a:txBody>
                    <a:bodyPr/>
                    <a:lstStyle/>
                    <a:p>
                      <a:pPr algn="ctr" fontAlgn="ctr"/>
                      <a:r>
                        <a:rPr lang="en-SG" sz="1000" b="0" i="0" u="none" strike="noStrike">
                          <a:solidFill>
                            <a:srgbClr val="FFFFFF"/>
                          </a:solidFill>
                          <a:effectLst/>
                          <a:latin typeface="Arial" panose="020B0604020202020204" pitchFamily="34" charset="0"/>
                        </a:rPr>
                        <a:t>General Description</a:t>
                      </a:r>
                    </a:p>
                  </a:txBody>
                  <a:tcPr marL="2756" marR="2756" marT="2756" marB="0" anchor="ctr">
                    <a:lnL w="6350" cap="flat" cmpd="sng" algn="ctr">
                      <a:solidFill>
                        <a:schemeClr val="bg1">
                          <a:lumMod val="6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1B6967"/>
                    </a:solidFill>
                  </a:tcPr>
                </a:tc>
                <a:extLst>
                  <a:ext uri="{0D108BD9-81ED-4DB2-BD59-A6C34878D82A}">
                    <a16:rowId xmlns:a16="http://schemas.microsoft.com/office/drawing/2014/main" val="411684520"/>
                  </a:ext>
                </a:extLst>
              </a:tr>
              <a:tr h="335790">
                <a:tc>
                  <a:txBody>
                    <a:bodyPr/>
                    <a:lstStyle/>
                    <a:p>
                      <a:pPr algn="ctr" fontAlgn="ctr"/>
                      <a:r>
                        <a:rPr lang="en-SG" sz="1000" b="0" i="0" u="none" strike="noStrike">
                          <a:solidFill>
                            <a:srgbClr val="404040"/>
                          </a:solidFill>
                          <a:effectLst/>
                          <a:latin typeface="Arial" panose="020B0604020202020204" pitchFamily="34" charset="0"/>
                        </a:rPr>
                        <a:t>Clay</a:t>
                      </a:r>
                    </a:p>
                  </a:txBody>
                  <a:tcPr marL="2756" marR="2756" marT="2756" marB="0" anchor="ctr">
                    <a:lnL w="63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sz="1000" b="0" i="0" u="none" strike="noStrike">
                          <a:solidFill>
                            <a:srgbClr val="404040"/>
                          </a:solidFill>
                          <a:effectLst/>
                          <a:latin typeface="Arial" panose="020B0604020202020204" pitchFamily="34" charset="0"/>
                        </a:rPr>
                        <a:t>Greenish grey and beige, very incoherent, </a:t>
                      </a:r>
                      <a:r>
                        <a:rPr lang="en-US" sz="1000" b="0" i="0" u="none" strike="noStrike" err="1">
                          <a:solidFill>
                            <a:srgbClr val="404040"/>
                          </a:solidFill>
                          <a:effectLst/>
                          <a:latin typeface="Arial" panose="020B0604020202020204" pitchFamily="34" charset="0"/>
                        </a:rPr>
                        <a:t>bentoitic</a:t>
                      </a:r>
                      <a:r>
                        <a:rPr lang="en-US" sz="1000" b="0" i="0" u="none" strike="noStrike">
                          <a:solidFill>
                            <a:srgbClr val="404040"/>
                          </a:solidFill>
                          <a:effectLst/>
                          <a:latin typeface="Arial" panose="020B0604020202020204" pitchFamily="34" charset="0"/>
                        </a:rPr>
                        <a:t>, little calcareous.</a:t>
                      </a:r>
                    </a:p>
                  </a:txBody>
                  <a:tcPr marL="2756" marR="2756" marT="2756" marB="0" anchor="ctr">
                    <a:lnL w="6350" cap="flat" cmpd="sng" algn="ctr">
                      <a:solidFill>
                        <a:schemeClr val="bg1">
                          <a:lumMod val="6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001009540"/>
                  </a:ext>
                </a:extLst>
              </a:tr>
              <a:tr h="502183">
                <a:tc>
                  <a:txBody>
                    <a:bodyPr/>
                    <a:lstStyle/>
                    <a:p>
                      <a:pPr algn="ctr" fontAlgn="ctr"/>
                      <a:r>
                        <a:rPr lang="en-SG" sz="1000" b="0" i="0" u="none" strike="noStrike">
                          <a:solidFill>
                            <a:srgbClr val="404040"/>
                          </a:solidFill>
                          <a:effectLst/>
                          <a:latin typeface="Arial" panose="020B0604020202020204" pitchFamily="34" charset="0"/>
                        </a:rPr>
                        <a:t>Shale</a:t>
                      </a:r>
                    </a:p>
                  </a:txBody>
                  <a:tcPr marL="2756" marR="2756" marT="2756" marB="0" anchor="ctr">
                    <a:lnL w="63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sz="1000" b="0" i="0" u="none" strike="noStrike">
                          <a:solidFill>
                            <a:srgbClr val="404040"/>
                          </a:solidFill>
                          <a:effectLst/>
                          <a:latin typeface="Arial" panose="020B0604020202020204" pitchFamily="34" charset="0"/>
                        </a:rPr>
                        <a:t>Grey, dark beige and greenish grey, calcareous, silty and sometimes sandy components, the layers are thin, open and sealed fractures cemented by calcite.</a:t>
                      </a:r>
                    </a:p>
                  </a:txBody>
                  <a:tcPr marL="2756" marR="2756" marT="2756" marB="0" anchor="ctr">
                    <a:lnL w="6350" cap="flat" cmpd="sng" algn="ctr">
                      <a:solidFill>
                        <a:schemeClr val="bg1">
                          <a:lumMod val="6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942598439"/>
                  </a:ext>
                </a:extLst>
              </a:tr>
              <a:tr h="668573">
                <a:tc>
                  <a:txBody>
                    <a:bodyPr/>
                    <a:lstStyle/>
                    <a:p>
                      <a:pPr algn="ctr" fontAlgn="ctr"/>
                      <a:r>
                        <a:rPr lang="en-SG" sz="1000" b="0" i="0" u="none" strike="noStrike">
                          <a:solidFill>
                            <a:srgbClr val="404040"/>
                          </a:solidFill>
                          <a:effectLst/>
                          <a:latin typeface="Arial" panose="020B0604020202020204" pitchFamily="34" charset="0"/>
                        </a:rPr>
                        <a:t>Sandstone</a:t>
                      </a:r>
                    </a:p>
                  </a:txBody>
                  <a:tcPr marL="2756" marR="2756" marT="2756" marB="0" anchor="ctr">
                    <a:lnL w="63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sz="1000" b="0" i="0" u="none" strike="noStrike">
                          <a:solidFill>
                            <a:srgbClr val="404040"/>
                          </a:solidFill>
                          <a:effectLst/>
                          <a:latin typeface="Arial" panose="020B0604020202020204" pitchFamily="34" charset="0"/>
                        </a:rPr>
                        <a:t>Brown to sandy tuff, white and greenish grey, calcareous cement is mixed with volcanic glass and transitions to tuff, fragments of quartz, feldspars, green and grey andesites, </a:t>
                      </a:r>
                    </a:p>
                    <a:p>
                      <a:pPr algn="ctr" fontAlgn="ctr"/>
                      <a:r>
                        <a:rPr lang="en-US" sz="1000" b="0" i="0" u="none" strike="noStrike">
                          <a:solidFill>
                            <a:srgbClr val="404040"/>
                          </a:solidFill>
                          <a:effectLst/>
                          <a:latin typeface="Arial" panose="020B0604020202020204" pitchFamily="34" charset="0"/>
                        </a:rPr>
                        <a:t>reddish brown basalt and olive chlorite.</a:t>
                      </a:r>
                    </a:p>
                  </a:txBody>
                  <a:tcPr marL="2756" marR="2756" marT="2756" marB="0" anchor="ctr">
                    <a:lnL w="6350" cap="flat" cmpd="sng" algn="ctr">
                      <a:solidFill>
                        <a:schemeClr val="bg1">
                          <a:lumMod val="6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3464568392"/>
                  </a:ext>
                </a:extLst>
              </a:tr>
              <a:tr h="335790">
                <a:tc>
                  <a:txBody>
                    <a:bodyPr/>
                    <a:lstStyle/>
                    <a:p>
                      <a:pPr algn="ctr" fontAlgn="ctr"/>
                      <a:r>
                        <a:rPr lang="en-SG" sz="1000" b="0" i="0" u="none" strike="noStrike">
                          <a:solidFill>
                            <a:srgbClr val="404040"/>
                          </a:solidFill>
                          <a:effectLst/>
                          <a:latin typeface="Arial" panose="020B0604020202020204" pitchFamily="34" charset="0"/>
                        </a:rPr>
                        <a:t>Clay</a:t>
                      </a:r>
                    </a:p>
                  </a:txBody>
                  <a:tcPr marL="2756" marR="2756" marT="2756" marB="0" anchor="ctr">
                    <a:lnL w="63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sz="1000" b="0" i="0" u="none" strike="noStrike">
                          <a:solidFill>
                            <a:srgbClr val="404040"/>
                          </a:solidFill>
                          <a:effectLst/>
                          <a:latin typeface="Arial" panose="020B0604020202020204" pitchFamily="34" charset="0"/>
                        </a:rPr>
                        <a:t>Grey and olive green, very unconsolidated, little bentonite, limited volcanic glass.</a:t>
                      </a:r>
                    </a:p>
                  </a:txBody>
                  <a:tcPr marL="2756" marR="2756" marT="2756" marB="0" anchor="ctr">
                    <a:lnL w="6350" cap="flat" cmpd="sng" algn="ctr">
                      <a:solidFill>
                        <a:schemeClr val="bg1">
                          <a:lumMod val="6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625825680"/>
                  </a:ext>
                </a:extLst>
              </a:tr>
              <a:tr h="1334136">
                <a:tc>
                  <a:txBody>
                    <a:bodyPr/>
                    <a:lstStyle/>
                    <a:p>
                      <a:pPr algn="ctr" fontAlgn="ctr"/>
                      <a:r>
                        <a:rPr lang="en-SG" sz="1000" b="0" i="0" u="none" strike="noStrike">
                          <a:solidFill>
                            <a:srgbClr val="404040"/>
                          </a:solidFill>
                          <a:effectLst/>
                          <a:latin typeface="Arial" panose="020B0604020202020204" pitchFamily="34" charset="0"/>
                        </a:rPr>
                        <a:t>Conglomerate</a:t>
                      </a:r>
                    </a:p>
                  </a:txBody>
                  <a:tcPr marL="2756" marR="2756" marT="2756" marB="0" anchor="ctr">
                    <a:lnL w="63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US" sz="1000" b="0" i="0" u="none" strike="noStrike">
                          <a:solidFill>
                            <a:srgbClr val="404040"/>
                          </a:solidFill>
                          <a:effectLst/>
                          <a:latin typeface="Arial" panose="020B0604020202020204" pitchFamily="34" charset="0"/>
                        </a:rPr>
                        <a:t>Tuffs with fragments of green and grey andesites, cream color, greenish yellow and light green with marked fluid texture, some fragments stained with light reddish oil, slightly oxidized. Tuffs are broken and </a:t>
                      </a:r>
                      <a:r>
                        <a:rPr lang="en-US" sz="1000" b="0" i="0" u="none" strike="noStrike" err="1">
                          <a:solidFill>
                            <a:srgbClr val="404040"/>
                          </a:solidFill>
                          <a:effectLst/>
                          <a:latin typeface="Arial" panose="020B0604020202020204" pitchFamily="34" charset="0"/>
                        </a:rPr>
                        <a:t>lithoclast</a:t>
                      </a:r>
                      <a:r>
                        <a:rPr lang="en-US" sz="1000" b="0" i="0" u="none" strike="noStrike">
                          <a:solidFill>
                            <a:srgbClr val="404040"/>
                          </a:solidFill>
                          <a:effectLst/>
                          <a:latin typeface="Arial" panose="020B0604020202020204" pitchFamily="34" charset="0"/>
                        </a:rPr>
                        <a:t> crystals, also inlays of black and fibrous obsidian as well as reddish black biotite crystals, little consolidated by </a:t>
                      </a:r>
                      <a:r>
                        <a:rPr lang="en-US" sz="1000" b="0" i="0" u="none" strike="noStrike" err="1">
                          <a:solidFill>
                            <a:srgbClr val="404040"/>
                          </a:solidFill>
                          <a:effectLst/>
                          <a:latin typeface="Arial" panose="020B0604020202020204" pitchFamily="34" charset="0"/>
                        </a:rPr>
                        <a:t>pelitization</a:t>
                      </a:r>
                      <a:r>
                        <a:rPr lang="en-US" sz="1000" b="0" i="0" u="none" strike="noStrike">
                          <a:solidFill>
                            <a:srgbClr val="404040"/>
                          </a:solidFill>
                          <a:effectLst/>
                          <a:latin typeface="Arial" panose="020B0604020202020204" pitchFamily="34" charset="0"/>
                        </a:rPr>
                        <a:t>, rare fragments of white quartz diorite, mottled in dark green, very hard</a:t>
                      </a:r>
                    </a:p>
                  </a:txBody>
                  <a:tcPr marL="2756" marR="2756" marT="2756" marB="0" anchor="ctr">
                    <a:lnL w="6350" cap="flat" cmpd="sng" algn="ctr">
                      <a:solidFill>
                        <a:schemeClr val="bg1">
                          <a:lumMod val="6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265406050"/>
                  </a:ext>
                </a:extLst>
              </a:tr>
              <a:tr h="778967">
                <a:tc>
                  <a:txBody>
                    <a:bodyPr/>
                    <a:lstStyle/>
                    <a:p>
                      <a:pPr algn="ctr" fontAlgn="ctr"/>
                      <a:r>
                        <a:rPr lang="en-SG" sz="1000" b="0" i="0" u="none" strike="noStrike">
                          <a:solidFill>
                            <a:srgbClr val="404040"/>
                          </a:solidFill>
                          <a:effectLst/>
                          <a:latin typeface="Arial" panose="020B0604020202020204" pitchFamily="34" charset="0"/>
                        </a:rPr>
                        <a:t>Tuff</a:t>
                      </a:r>
                    </a:p>
                  </a:txBody>
                  <a:tcPr marL="2756" marR="2756" marT="2756" marB="0" anchor="ctr">
                    <a:lnL w="63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tc>
                  <a:txBody>
                    <a:bodyPr/>
                    <a:lstStyle/>
                    <a:p>
                      <a:pPr algn="ctr" fontAlgn="ctr"/>
                      <a:r>
                        <a:rPr lang="en-SG" sz="1000" b="0" i="0" u="none" strike="noStrike">
                          <a:solidFill>
                            <a:srgbClr val="404040"/>
                          </a:solidFill>
                          <a:effectLst/>
                          <a:latin typeface="Arial" panose="020B0604020202020204" pitchFamily="34" charset="0"/>
                        </a:rPr>
                        <a:t>Sandy, grey, greenish and white, coarse-grained, lithic and crystalline texture, consolidated, some slightly </a:t>
                      </a:r>
                      <a:r>
                        <a:rPr lang="en-SG" sz="1000" b="0" i="0" u="none" strike="noStrike" err="1">
                          <a:solidFill>
                            <a:srgbClr val="404040"/>
                          </a:solidFill>
                          <a:effectLst/>
                          <a:latin typeface="Arial" panose="020B0604020202020204" pitchFamily="34" charset="0"/>
                        </a:rPr>
                        <a:t>pelitized</a:t>
                      </a:r>
                      <a:r>
                        <a:rPr lang="en-SG" sz="1000" b="0" i="0" u="none" strike="noStrike">
                          <a:solidFill>
                            <a:srgbClr val="404040"/>
                          </a:solidFill>
                          <a:effectLst/>
                          <a:latin typeface="Arial" panose="020B0604020202020204" pitchFamily="34" charset="0"/>
                        </a:rPr>
                        <a:t>, </a:t>
                      </a:r>
                      <a:r>
                        <a:rPr lang="en-SG" sz="1000" b="0" i="0" u="none" strike="noStrike" err="1">
                          <a:solidFill>
                            <a:srgbClr val="404040"/>
                          </a:solidFill>
                          <a:effectLst/>
                          <a:latin typeface="Arial" panose="020B0604020202020204" pitchFamily="34" charset="0"/>
                        </a:rPr>
                        <a:t>lithoclasts</a:t>
                      </a:r>
                      <a:r>
                        <a:rPr lang="en-SG" sz="1000" b="0" i="0" u="none" strike="noStrike">
                          <a:solidFill>
                            <a:srgbClr val="404040"/>
                          </a:solidFill>
                          <a:effectLst/>
                          <a:latin typeface="Arial" panose="020B0604020202020204" pitchFamily="34" charset="0"/>
                        </a:rPr>
                        <a:t> of green and dark grey andesites, quartz, broken plagioclase, chlorite, pyrite, amphibole and little biotite crystals</a:t>
                      </a:r>
                    </a:p>
                  </a:txBody>
                  <a:tcPr marL="2756" marR="2756" marT="2756" marB="0" anchor="ctr">
                    <a:lnL w="6350" cap="flat" cmpd="sng" algn="ctr">
                      <a:solidFill>
                        <a:schemeClr val="bg1">
                          <a:lumMod val="6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659658090"/>
                  </a:ext>
                </a:extLst>
              </a:tr>
              <a:tr h="335790">
                <a:tc rowSpan="4">
                  <a:txBody>
                    <a:bodyPr/>
                    <a:lstStyle/>
                    <a:p>
                      <a:pPr algn="ctr" fontAlgn="ctr"/>
                      <a:r>
                        <a:rPr lang="en-SG" sz="1000" b="0" i="0" u="none" strike="noStrike">
                          <a:solidFill>
                            <a:srgbClr val="404040"/>
                          </a:solidFill>
                          <a:effectLst/>
                          <a:latin typeface="Arial" panose="020B0604020202020204" pitchFamily="34" charset="0"/>
                        </a:rPr>
                        <a:t>Effusive, Basalt </a:t>
                      </a:r>
                    </a:p>
                  </a:txBody>
                  <a:tcPr marL="2756" marR="2756" marT="2756" marB="0" anchor="ctr">
                    <a:lnL w="6350" cap="flat" cmpd="sng" algn="ctr">
                      <a:solidFill>
                        <a:schemeClr val="tx1"/>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ctr"/>
                      <a:r>
                        <a:rPr lang="en-US" sz="1000" b="0" i="0" u="none" strike="noStrike">
                          <a:solidFill>
                            <a:srgbClr val="404040"/>
                          </a:solidFill>
                          <a:effectLst/>
                          <a:latin typeface="Arial" panose="020B0604020202020204" pitchFamily="34" charset="0"/>
                        </a:rPr>
                        <a:t>Composed primarily of basalts and andesites and identified by a significant increase in log resistivity</a:t>
                      </a:r>
                    </a:p>
                  </a:txBody>
                  <a:tcPr marL="2756" marR="2756" marT="2756" marB="0" anchor="ctr">
                    <a:lnL w="6350" cap="flat" cmpd="sng" algn="ctr">
                      <a:solidFill>
                        <a:schemeClr val="bg1">
                          <a:lumMod val="6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1033276867"/>
                  </a:ext>
                </a:extLst>
              </a:tr>
              <a:tr h="563537">
                <a:tc vMerge="1">
                  <a:txBody>
                    <a:bodyPr/>
                    <a:lstStyle/>
                    <a:p>
                      <a:endParaRPr lang="en-SG"/>
                    </a:p>
                  </a:txBody>
                  <a:tcPr/>
                </a:tc>
                <a:tc>
                  <a:txBody>
                    <a:bodyPr/>
                    <a:lstStyle/>
                    <a:p>
                      <a:pPr marL="0" marR="0" lvl="0" indent="0" algn="ctr" defTabSz="685800" rtl="0" eaLnBrk="1" fontAlgn="ctr" latinLnBrk="0" hangingPunct="1">
                        <a:lnSpc>
                          <a:spcPct val="100000"/>
                        </a:lnSpc>
                        <a:spcBef>
                          <a:spcPts val="0"/>
                        </a:spcBef>
                        <a:spcAft>
                          <a:spcPts val="0"/>
                        </a:spcAft>
                        <a:buClrTx/>
                        <a:buSzTx/>
                        <a:buFontTx/>
                        <a:buNone/>
                        <a:tabLst/>
                        <a:defRPr/>
                      </a:pPr>
                      <a:r>
                        <a:rPr lang="en-US" sz="1000" b="0" i="0" u="none" strike="noStrike">
                          <a:solidFill>
                            <a:srgbClr val="404040"/>
                          </a:solidFill>
                          <a:effectLst/>
                          <a:latin typeface="Arial" panose="020B0604020202020204" pitchFamily="34" charset="0"/>
                        </a:rPr>
                        <a:t>Basalts are described as </a:t>
                      </a:r>
                      <a:r>
                        <a:rPr lang="en-US" sz="1000" b="0" i="0" u="none" strike="noStrike" err="1">
                          <a:solidFill>
                            <a:srgbClr val="404040"/>
                          </a:solidFill>
                          <a:effectLst/>
                          <a:latin typeface="Arial" panose="020B0604020202020204" pitchFamily="34" charset="0"/>
                        </a:rPr>
                        <a:t>cataclastic</a:t>
                      </a:r>
                      <a:r>
                        <a:rPr lang="en-US" sz="1000" b="0" i="0" u="none" strike="noStrike">
                          <a:solidFill>
                            <a:srgbClr val="404040"/>
                          </a:solidFill>
                          <a:effectLst/>
                          <a:latin typeface="Arial" panose="020B0604020202020204" pitchFamily="34" charset="0"/>
                        </a:rPr>
                        <a:t>, their structure defined by severe mechanical stress under dynamic metamorphism. </a:t>
                      </a:r>
                      <a:r>
                        <a:rPr lang="en-CA" sz="1000" b="0" i="0" u="none" strike="noStrike">
                          <a:solidFill>
                            <a:srgbClr val="404040"/>
                          </a:solidFill>
                          <a:effectLst/>
                          <a:latin typeface="Arial" panose="020B0604020202020204" pitchFamily="34" charset="0"/>
                        </a:rPr>
                        <a:t>Strong chloritization is present</a:t>
                      </a:r>
                    </a:p>
                  </a:txBody>
                  <a:tcPr marL="2756" marR="2756" marT="2756" marB="0" anchor="ctr">
                    <a:lnL w="6350" cap="flat" cmpd="sng" algn="ctr">
                      <a:solidFill>
                        <a:schemeClr val="bg1">
                          <a:lumMod val="6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492412470"/>
                  </a:ext>
                </a:extLst>
              </a:tr>
              <a:tr h="214576">
                <a:tc vMerge="1">
                  <a:txBody>
                    <a:bodyPr/>
                    <a:lstStyle/>
                    <a:p>
                      <a:endParaRPr lang="en-SG"/>
                    </a:p>
                  </a:txBody>
                  <a:tcPr>
                    <a:lnT w="6350" cap="flat" cmpd="sng" algn="ctr">
                      <a:solidFill>
                        <a:srgbClr val="000000"/>
                      </a:solidFill>
                      <a:prstDash val="solid"/>
                      <a:round/>
                      <a:headEnd type="none" w="med" len="med"/>
                      <a:tailEnd type="none" w="med" len="med"/>
                    </a:lnT>
                  </a:tcPr>
                </a:tc>
                <a:tc>
                  <a:txBody>
                    <a:bodyPr/>
                    <a:lstStyle/>
                    <a:p>
                      <a:pPr algn="ctr" fontAlgn="ctr"/>
                      <a:r>
                        <a:rPr lang="en-US" sz="1000" b="0" i="0" u="none" strike="noStrike">
                          <a:solidFill>
                            <a:srgbClr val="404040"/>
                          </a:solidFill>
                          <a:effectLst/>
                          <a:latin typeface="Arial" panose="020B0604020202020204" pitchFamily="34" charset="0"/>
                        </a:rPr>
                        <a:t>Plagioclase, calcite and zeolite filled fractures</a:t>
                      </a:r>
                    </a:p>
                  </a:txBody>
                  <a:tcPr marL="2756" marR="2756" marT="2756" marB="0" anchor="ctr">
                    <a:lnL w="6350" cap="flat" cmpd="sng" algn="ctr">
                      <a:solidFill>
                        <a:schemeClr val="bg1">
                          <a:lumMod val="6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tcPr>
                </a:tc>
                <a:extLst>
                  <a:ext uri="{0D108BD9-81ED-4DB2-BD59-A6C34878D82A}">
                    <a16:rowId xmlns:a16="http://schemas.microsoft.com/office/drawing/2014/main" val="2826670590"/>
                  </a:ext>
                </a:extLst>
              </a:tr>
              <a:tr h="381938">
                <a:tc vMerge="1">
                  <a:txBody>
                    <a:bodyPr/>
                    <a:lstStyle/>
                    <a:p>
                      <a:endParaRPr lang="en-SG"/>
                    </a:p>
                  </a:txBody>
                  <a:tcPr/>
                </a:tc>
                <a:tc>
                  <a:txBody>
                    <a:bodyPr/>
                    <a:lstStyle/>
                    <a:p>
                      <a:pPr algn="ctr" fontAlgn="ctr"/>
                      <a:r>
                        <a:rPr lang="en-CA" sz="1000" b="0" i="0" u="none" strike="noStrike">
                          <a:solidFill>
                            <a:srgbClr val="404040"/>
                          </a:solidFill>
                          <a:effectLst/>
                          <a:latin typeface="Arial" panose="020B0604020202020204" pitchFamily="34" charset="0"/>
                        </a:rPr>
                        <a:t>Andesite composition, dark color, course grained, silicates (quartz, plagioclase, feldspars, muscovite)</a:t>
                      </a:r>
                    </a:p>
                  </a:txBody>
                  <a:tcPr marL="2756" marR="2756" marT="2756" marB="0" anchor="ctr">
                    <a:lnL w="6350" cap="flat" cmpd="sng" algn="ctr">
                      <a:solidFill>
                        <a:schemeClr val="bg1">
                          <a:lumMod val="65000"/>
                        </a:schemeClr>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2507329"/>
                  </a:ext>
                </a:extLst>
              </a:tr>
            </a:tbl>
          </a:graphicData>
        </a:graphic>
      </p:graphicFrame>
      <p:pic>
        <p:nvPicPr>
          <p:cNvPr id="6" name="Picture 5">
            <a:extLst>
              <a:ext uri="{FF2B5EF4-FFF2-40B4-BE49-F238E27FC236}">
                <a16:creationId xmlns:a16="http://schemas.microsoft.com/office/drawing/2014/main" id="{E21660CC-0857-40D9-963A-7405069A71C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0319" y="784110"/>
            <a:ext cx="3482060" cy="5533203"/>
          </a:xfrm>
          <a:prstGeom prst="rect">
            <a:avLst/>
          </a:prstGeom>
          <a:noFill/>
        </p:spPr>
      </p:pic>
      <p:sp>
        <p:nvSpPr>
          <p:cNvPr id="2" name="TextBox 1">
            <a:extLst>
              <a:ext uri="{FF2B5EF4-FFF2-40B4-BE49-F238E27FC236}">
                <a16:creationId xmlns:a16="http://schemas.microsoft.com/office/drawing/2014/main" id="{8454DA04-C128-44E7-9AEA-531D84DC6132}"/>
              </a:ext>
            </a:extLst>
          </p:cNvPr>
          <p:cNvSpPr txBox="1"/>
          <p:nvPr/>
        </p:nvSpPr>
        <p:spPr>
          <a:xfrm>
            <a:off x="8762337" y="4913906"/>
            <a:ext cx="45719" cy="45719"/>
          </a:xfrm>
          <a:prstGeom prst="rect">
            <a:avLst/>
          </a:prstGeom>
        </p:spPr>
        <p:txBody>
          <a:bodyPr wrap="square" rtlCol="0">
            <a:normAutofit fontScale="25000" lnSpcReduction="20000"/>
          </a:bodyPr>
          <a:lstStyle/>
          <a:p>
            <a:pPr algn="l"/>
            <a:endParaRPr lang="en-SG" sz="1300" err="1">
              <a:solidFill>
                <a:schemeClr val="tx1">
                  <a:lumMod val="75000"/>
                  <a:lumOff val="25000"/>
                </a:schemeClr>
              </a:solidFill>
            </a:endParaRPr>
          </a:p>
        </p:txBody>
      </p:sp>
      <p:sp>
        <p:nvSpPr>
          <p:cNvPr id="8" name="TextBox 7">
            <a:extLst>
              <a:ext uri="{FF2B5EF4-FFF2-40B4-BE49-F238E27FC236}">
                <a16:creationId xmlns:a16="http://schemas.microsoft.com/office/drawing/2014/main" id="{691B7A3E-6A94-4E4C-9054-1374A50E586B}"/>
              </a:ext>
            </a:extLst>
          </p:cNvPr>
          <p:cNvSpPr txBox="1"/>
          <p:nvPr/>
        </p:nvSpPr>
        <p:spPr>
          <a:xfrm>
            <a:off x="8029247" y="4800038"/>
            <a:ext cx="1114753" cy="472539"/>
          </a:xfrm>
          <a:prstGeom prst="rect">
            <a:avLst/>
          </a:prstGeom>
        </p:spPr>
        <p:txBody>
          <a:bodyPr wrap="square" rtlCol="0">
            <a:noAutofit/>
          </a:bodyPr>
          <a:lstStyle/>
          <a:p>
            <a:pPr algn="l"/>
            <a:r>
              <a:rPr lang="en-US" sz="800">
                <a:solidFill>
                  <a:schemeClr val="tx1">
                    <a:lumMod val="75000"/>
                    <a:lumOff val="25000"/>
                  </a:schemeClr>
                </a:solidFill>
              </a:rPr>
              <a:t>Andesitic tuffs interbed with clays, carbonates, sandstones</a:t>
            </a:r>
            <a:endParaRPr lang="en-SG" sz="800" err="1">
              <a:solidFill>
                <a:schemeClr val="tx1">
                  <a:lumMod val="75000"/>
                  <a:lumOff val="25000"/>
                </a:schemeClr>
              </a:solidFill>
            </a:endParaRPr>
          </a:p>
        </p:txBody>
      </p:sp>
      <p:sp>
        <p:nvSpPr>
          <p:cNvPr id="9" name="TextBox 8">
            <a:extLst>
              <a:ext uri="{FF2B5EF4-FFF2-40B4-BE49-F238E27FC236}">
                <a16:creationId xmlns:a16="http://schemas.microsoft.com/office/drawing/2014/main" id="{80C578A4-729F-42FD-B9C5-4FC6AB2F0C03}"/>
              </a:ext>
            </a:extLst>
          </p:cNvPr>
          <p:cNvSpPr txBox="1"/>
          <p:nvPr/>
        </p:nvSpPr>
        <p:spPr>
          <a:xfrm>
            <a:off x="8029246" y="5306274"/>
            <a:ext cx="1321488" cy="219883"/>
          </a:xfrm>
          <a:prstGeom prst="rect">
            <a:avLst/>
          </a:prstGeom>
        </p:spPr>
        <p:txBody>
          <a:bodyPr wrap="square" rtlCol="0">
            <a:normAutofit/>
          </a:bodyPr>
          <a:lstStyle/>
          <a:p>
            <a:pPr algn="l"/>
            <a:r>
              <a:rPr lang="en-US" sz="800">
                <a:solidFill>
                  <a:schemeClr val="tx1">
                    <a:lumMod val="75000"/>
                    <a:lumOff val="25000"/>
                  </a:schemeClr>
                </a:solidFill>
              </a:rPr>
              <a:t>Coarse andesitic tuffs</a:t>
            </a:r>
            <a:endParaRPr lang="en-SG" sz="800" err="1">
              <a:solidFill>
                <a:schemeClr val="tx1">
                  <a:lumMod val="75000"/>
                  <a:lumOff val="25000"/>
                </a:schemeClr>
              </a:solidFill>
            </a:endParaRPr>
          </a:p>
        </p:txBody>
      </p:sp>
      <p:sp>
        <p:nvSpPr>
          <p:cNvPr id="10" name="TextBox 9">
            <a:extLst>
              <a:ext uri="{FF2B5EF4-FFF2-40B4-BE49-F238E27FC236}">
                <a16:creationId xmlns:a16="http://schemas.microsoft.com/office/drawing/2014/main" id="{8AAE9F41-1FFB-4326-9F0C-6EF154FA3AD7}"/>
              </a:ext>
            </a:extLst>
          </p:cNvPr>
          <p:cNvSpPr txBox="1"/>
          <p:nvPr/>
        </p:nvSpPr>
        <p:spPr>
          <a:xfrm>
            <a:off x="8029247" y="5585430"/>
            <a:ext cx="1187886" cy="731883"/>
          </a:xfrm>
          <a:prstGeom prst="rect">
            <a:avLst/>
          </a:prstGeom>
        </p:spPr>
        <p:txBody>
          <a:bodyPr wrap="square" rtlCol="0">
            <a:noAutofit/>
          </a:bodyPr>
          <a:lstStyle/>
          <a:p>
            <a:pPr algn="l"/>
            <a:r>
              <a:rPr lang="en-US" sz="800">
                <a:solidFill>
                  <a:schemeClr val="tx1">
                    <a:lumMod val="75000"/>
                    <a:lumOff val="25000"/>
                  </a:schemeClr>
                </a:solidFill>
              </a:rPr>
              <a:t>Basalt andesitic rock interspersed with tuffs, clays, carbonates, sandstones</a:t>
            </a:r>
            <a:endParaRPr lang="en-SG" sz="800" err="1">
              <a:solidFill>
                <a:schemeClr val="tx1">
                  <a:lumMod val="75000"/>
                  <a:lumOff val="25000"/>
                </a:schemeClr>
              </a:solidFill>
            </a:endParaRPr>
          </a:p>
        </p:txBody>
      </p:sp>
      <p:sp>
        <p:nvSpPr>
          <p:cNvPr id="11" name="TextBox 10">
            <a:extLst>
              <a:ext uri="{FF2B5EF4-FFF2-40B4-BE49-F238E27FC236}">
                <a16:creationId xmlns:a16="http://schemas.microsoft.com/office/drawing/2014/main" id="{64379B9F-87A7-4FBA-98D0-D95C38AC7239}"/>
              </a:ext>
            </a:extLst>
          </p:cNvPr>
          <p:cNvSpPr txBox="1"/>
          <p:nvPr/>
        </p:nvSpPr>
        <p:spPr>
          <a:xfrm>
            <a:off x="8014448" y="4637719"/>
            <a:ext cx="1321488" cy="219883"/>
          </a:xfrm>
          <a:prstGeom prst="rect">
            <a:avLst/>
          </a:prstGeom>
        </p:spPr>
        <p:txBody>
          <a:bodyPr wrap="square" rtlCol="0">
            <a:normAutofit/>
          </a:bodyPr>
          <a:lstStyle/>
          <a:p>
            <a:pPr algn="l"/>
            <a:r>
              <a:rPr lang="en-US" sz="800">
                <a:solidFill>
                  <a:schemeClr val="tx1">
                    <a:lumMod val="75000"/>
                    <a:lumOff val="25000"/>
                  </a:schemeClr>
                </a:solidFill>
              </a:rPr>
              <a:t>Tuff conglomerate</a:t>
            </a:r>
            <a:endParaRPr lang="en-SG" sz="800" err="1">
              <a:solidFill>
                <a:schemeClr val="tx1">
                  <a:lumMod val="75000"/>
                  <a:lumOff val="25000"/>
                </a:schemeClr>
              </a:solidFill>
            </a:endParaRPr>
          </a:p>
        </p:txBody>
      </p:sp>
      <p:sp>
        <p:nvSpPr>
          <p:cNvPr id="12" name="TextBox 11">
            <a:extLst>
              <a:ext uri="{FF2B5EF4-FFF2-40B4-BE49-F238E27FC236}">
                <a16:creationId xmlns:a16="http://schemas.microsoft.com/office/drawing/2014/main" id="{88CD8767-8412-4A03-B172-34BC88F38691}"/>
              </a:ext>
            </a:extLst>
          </p:cNvPr>
          <p:cNvSpPr txBox="1"/>
          <p:nvPr/>
        </p:nvSpPr>
        <p:spPr>
          <a:xfrm>
            <a:off x="8029246" y="2528516"/>
            <a:ext cx="1114753" cy="2109204"/>
          </a:xfrm>
          <a:prstGeom prst="rect">
            <a:avLst/>
          </a:prstGeom>
        </p:spPr>
        <p:txBody>
          <a:bodyPr wrap="square" rtlCol="0" anchor="ctr">
            <a:normAutofit/>
          </a:bodyPr>
          <a:lstStyle/>
          <a:p>
            <a:pPr algn="l"/>
            <a:r>
              <a:rPr lang="en-US" sz="800">
                <a:solidFill>
                  <a:schemeClr val="tx1">
                    <a:lumMod val="75000"/>
                    <a:lumOff val="25000"/>
                  </a:schemeClr>
                </a:solidFill>
              </a:rPr>
              <a:t>Marly sandstones, </a:t>
            </a:r>
            <a:r>
              <a:rPr lang="en-US" sz="800" err="1">
                <a:solidFill>
                  <a:schemeClr val="tx1">
                    <a:lumMod val="75000"/>
                    <a:lumOff val="25000"/>
                  </a:schemeClr>
                </a:solidFill>
              </a:rPr>
              <a:t>polymitic</a:t>
            </a:r>
            <a:r>
              <a:rPr lang="en-US" sz="800">
                <a:solidFill>
                  <a:schemeClr val="tx1">
                    <a:lumMod val="75000"/>
                    <a:lumOff val="25000"/>
                  </a:schemeClr>
                </a:solidFill>
              </a:rPr>
              <a:t> </a:t>
            </a:r>
            <a:r>
              <a:rPr lang="en-US" sz="800" err="1">
                <a:solidFill>
                  <a:schemeClr val="tx1">
                    <a:lumMod val="75000"/>
                    <a:lumOff val="25000"/>
                  </a:schemeClr>
                </a:solidFill>
              </a:rPr>
              <a:t>sandstones,conglomerates</a:t>
            </a:r>
            <a:r>
              <a:rPr lang="en-US" sz="800">
                <a:solidFill>
                  <a:schemeClr val="tx1">
                    <a:lumMod val="75000"/>
                    <a:lumOff val="25000"/>
                  </a:schemeClr>
                </a:solidFill>
              </a:rPr>
              <a:t>, limestone and clay</a:t>
            </a:r>
            <a:endParaRPr lang="en-SG" sz="800" err="1">
              <a:solidFill>
                <a:schemeClr val="tx1">
                  <a:lumMod val="75000"/>
                  <a:lumOff val="25000"/>
                </a:schemeClr>
              </a:solidFill>
            </a:endParaRPr>
          </a:p>
        </p:txBody>
      </p:sp>
    </p:spTree>
    <p:extLst>
      <p:ext uri="{BB962C8B-B14F-4D97-AF65-F5344CB8AC3E}">
        <p14:creationId xmlns:p14="http://schemas.microsoft.com/office/powerpoint/2010/main" val="196443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D7265-A8B2-488C-ADE7-041D2210D74D}"/>
              </a:ext>
            </a:extLst>
          </p:cNvPr>
          <p:cNvSpPr>
            <a:spLocks noGrp="1"/>
          </p:cNvSpPr>
          <p:nvPr>
            <p:ph type="title"/>
          </p:nvPr>
        </p:nvSpPr>
        <p:spPr/>
        <p:txBody>
          <a:bodyPr/>
          <a:lstStyle/>
          <a:p>
            <a:r>
              <a:rPr lang="en-US"/>
              <a:t>Core Analysis</a:t>
            </a:r>
            <a:endParaRPr lang="en-SG"/>
          </a:p>
        </p:txBody>
      </p:sp>
      <p:sp>
        <p:nvSpPr>
          <p:cNvPr id="3" name="Text Placeholder 2">
            <a:extLst>
              <a:ext uri="{FF2B5EF4-FFF2-40B4-BE49-F238E27FC236}">
                <a16:creationId xmlns:a16="http://schemas.microsoft.com/office/drawing/2014/main" id="{E05BA688-DC2F-433A-86A5-8A9E09B27CDA}"/>
              </a:ext>
            </a:extLst>
          </p:cNvPr>
          <p:cNvSpPr>
            <a:spLocks noGrp="1"/>
          </p:cNvSpPr>
          <p:nvPr>
            <p:ph type="body" sz="quarter" idx="13"/>
          </p:nvPr>
        </p:nvSpPr>
        <p:spPr/>
        <p:txBody>
          <a:bodyPr/>
          <a:lstStyle/>
          <a:p>
            <a:endParaRPr lang="en-SG"/>
          </a:p>
        </p:txBody>
      </p:sp>
    </p:spTree>
    <p:extLst>
      <p:ext uri="{BB962C8B-B14F-4D97-AF65-F5344CB8AC3E}">
        <p14:creationId xmlns:p14="http://schemas.microsoft.com/office/powerpoint/2010/main" val="67832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A72DA6EA-3986-4D66-97EC-D3F949E39040}"/>
              </a:ext>
            </a:extLst>
          </p:cNvPr>
          <p:cNvPicPr>
            <a:picLocks noChangeAspect="1"/>
          </p:cNvPicPr>
          <p:nvPr/>
        </p:nvPicPr>
        <p:blipFill>
          <a:blip r:embed="rId2"/>
          <a:stretch>
            <a:fillRect/>
          </a:stretch>
        </p:blipFill>
        <p:spPr>
          <a:xfrm>
            <a:off x="390398" y="786161"/>
            <a:ext cx="4181602" cy="1755295"/>
          </a:xfrm>
          <a:prstGeom prst="rect">
            <a:avLst/>
          </a:prstGeom>
        </p:spPr>
      </p:pic>
      <p:pic>
        <p:nvPicPr>
          <p:cNvPr id="29" name="Picture 28">
            <a:extLst>
              <a:ext uri="{FF2B5EF4-FFF2-40B4-BE49-F238E27FC236}">
                <a16:creationId xmlns:a16="http://schemas.microsoft.com/office/drawing/2014/main" id="{9B65672A-2736-4D0D-99B5-4F7F50A54CC9}"/>
              </a:ext>
            </a:extLst>
          </p:cNvPr>
          <p:cNvPicPr>
            <a:picLocks noChangeAspect="1"/>
          </p:cNvPicPr>
          <p:nvPr/>
        </p:nvPicPr>
        <p:blipFill>
          <a:blip r:embed="rId3"/>
          <a:stretch>
            <a:fillRect/>
          </a:stretch>
        </p:blipFill>
        <p:spPr>
          <a:xfrm>
            <a:off x="420256" y="2522334"/>
            <a:ext cx="4121886" cy="1755295"/>
          </a:xfrm>
          <a:prstGeom prst="rect">
            <a:avLst/>
          </a:prstGeom>
        </p:spPr>
      </p:pic>
      <p:sp>
        <p:nvSpPr>
          <p:cNvPr id="2" name="Content Placeholder 1">
            <a:extLst>
              <a:ext uri="{FF2B5EF4-FFF2-40B4-BE49-F238E27FC236}">
                <a16:creationId xmlns:a16="http://schemas.microsoft.com/office/drawing/2014/main" id="{F701A9E7-782C-4C5F-AF61-5AD30FEBA415}"/>
              </a:ext>
            </a:extLst>
          </p:cNvPr>
          <p:cNvSpPr>
            <a:spLocks noGrp="1"/>
          </p:cNvSpPr>
          <p:nvPr>
            <p:ph idx="1"/>
          </p:nvPr>
        </p:nvSpPr>
        <p:spPr>
          <a:xfrm>
            <a:off x="4786686" y="4854935"/>
            <a:ext cx="4097518" cy="1679888"/>
          </a:xfrm>
        </p:spPr>
        <p:txBody>
          <a:bodyPr>
            <a:normAutofit fontScale="92500" lnSpcReduction="10000"/>
          </a:bodyPr>
          <a:lstStyle/>
          <a:p>
            <a:r>
              <a:rPr lang="en-US" sz="1400">
                <a:solidFill>
                  <a:schemeClr val="tx1"/>
                </a:solidFill>
              </a:rPr>
              <a:t>(Phase 1 work) The regression trend line is drawn through most of the points, and ignores the point that have high porosity but low permeability</a:t>
            </a:r>
          </a:p>
          <a:p>
            <a:pPr lvl="1"/>
            <a:r>
              <a:rPr lang="en-US" sz="1200">
                <a:solidFill>
                  <a:schemeClr val="tx1"/>
                </a:solidFill>
              </a:rPr>
              <a:t>Core - P1: 0.02 &amp; P99: 0.35</a:t>
            </a:r>
          </a:p>
          <a:p>
            <a:r>
              <a:rPr lang="en-SG"/>
              <a:t>(On the left, Phase 2 data), core porosities between 4 – 35%. Permeability from 0.1-100 </a:t>
            </a:r>
            <a:r>
              <a:rPr lang="en-SG" err="1"/>
              <a:t>mD</a:t>
            </a:r>
            <a:endParaRPr lang="en-SG"/>
          </a:p>
          <a:p>
            <a:pPr lvl="1"/>
            <a:endParaRPr lang="en-SG" sz="1400"/>
          </a:p>
        </p:txBody>
      </p:sp>
      <p:sp>
        <p:nvSpPr>
          <p:cNvPr id="3" name="Slide Number Placeholder 2">
            <a:extLst>
              <a:ext uri="{FF2B5EF4-FFF2-40B4-BE49-F238E27FC236}">
                <a16:creationId xmlns:a16="http://schemas.microsoft.com/office/drawing/2014/main" id="{6A6160C2-195D-490C-8858-C22CC5464D1D}"/>
              </a:ext>
            </a:extLst>
          </p:cNvPr>
          <p:cNvSpPr>
            <a:spLocks noGrp="1"/>
          </p:cNvSpPr>
          <p:nvPr>
            <p:ph type="sldNum" sz="quarter" idx="4"/>
          </p:nvPr>
        </p:nvSpPr>
        <p:spPr/>
        <p:txBody>
          <a:bodyPr/>
          <a:lstStyle/>
          <a:p>
            <a:fld id="{14A3106C-58CB-42DB-B4B7-C84BBDA5655D}" type="slidenum">
              <a:rPr lang="en-GB" smtClean="0"/>
              <a:pPr/>
              <a:t>7</a:t>
            </a:fld>
            <a:endParaRPr lang="en-GB"/>
          </a:p>
        </p:txBody>
      </p:sp>
      <p:sp>
        <p:nvSpPr>
          <p:cNvPr id="4" name="Title 3">
            <a:extLst>
              <a:ext uri="{FF2B5EF4-FFF2-40B4-BE49-F238E27FC236}">
                <a16:creationId xmlns:a16="http://schemas.microsoft.com/office/drawing/2014/main" id="{F4EEC3A8-3C33-41DB-83A6-F51837868082}"/>
              </a:ext>
            </a:extLst>
          </p:cNvPr>
          <p:cNvSpPr>
            <a:spLocks noGrp="1"/>
          </p:cNvSpPr>
          <p:nvPr>
            <p:ph type="title"/>
          </p:nvPr>
        </p:nvSpPr>
        <p:spPr/>
        <p:txBody>
          <a:bodyPr/>
          <a:lstStyle/>
          <a:p>
            <a:r>
              <a:rPr lang="en-US"/>
              <a:t>Porosity-</a:t>
            </a:r>
            <a:r>
              <a:rPr lang="en-US" err="1"/>
              <a:t>Permeabilty</a:t>
            </a:r>
            <a:r>
              <a:rPr lang="en-US"/>
              <a:t> Trends</a:t>
            </a:r>
            <a:endParaRPr lang="en-SG"/>
          </a:p>
        </p:txBody>
      </p:sp>
      <p:grpSp>
        <p:nvGrpSpPr>
          <p:cNvPr id="14" name="Group 13">
            <a:extLst>
              <a:ext uri="{FF2B5EF4-FFF2-40B4-BE49-F238E27FC236}">
                <a16:creationId xmlns:a16="http://schemas.microsoft.com/office/drawing/2014/main" id="{C2071508-D2AB-4320-AF94-A47BFAA28BA6}"/>
              </a:ext>
            </a:extLst>
          </p:cNvPr>
          <p:cNvGrpSpPr/>
          <p:nvPr/>
        </p:nvGrpSpPr>
        <p:grpSpPr>
          <a:xfrm>
            <a:off x="5066491" y="791782"/>
            <a:ext cx="3817713" cy="3461104"/>
            <a:chOff x="5071371" y="905623"/>
            <a:chExt cx="3817713" cy="3461104"/>
          </a:xfrm>
        </p:grpSpPr>
        <p:pic>
          <p:nvPicPr>
            <p:cNvPr id="15" name="Picture 14">
              <a:extLst>
                <a:ext uri="{FF2B5EF4-FFF2-40B4-BE49-F238E27FC236}">
                  <a16:creationId xmlns:a16="http://schemas.microsoft.com/office/drawing/2014/main" id="{44A5F1FB-B7EF-4E64-AD5E-7555DACBF909}"/>
                </a:ext>
              </a:extLst>
            </p:cNvPr>
            <p:cNvPicPr>
              <a:picLocks noChangeAspect="1"/>
            </p:cNvPicPr>
            <p:nvPr/>
          </p:nvPicPr>
          <p:blipFill>
            <a:blip r:embed="rId4"/>
            <a:stretch>
              <a:fillRect/>
            </a:stretch>
          </p:blipFill>
          <p:spPr>
            <a:xfrm>
              <a:off x="5071371" y="905623"/>
              <a:ext cx="3714135" cy="3461104"/>
            </a:xfrm>
            <a:prstGeom prst="rect">
              <a:avLst/>
            </a:prstGeom>
          </p:spPr>
        </p:pic>
        <p:cxnSp>
          <p:nvCxnSpPr>
            <p:cNvPr id="16" name="Straight Connector 15">
              <a:extLst>
                <a:ext uri="{FF2B5EF4-FFF2-40B4-BE49-F238E27FC236}">
                  <a16:creationId xmlns:a16="http://schemas.microsoft.com/office/drawing/2014/main" id="{5765C621-29DF-4882-AA47-0DA8B99955CF}"/>
                </a:ext>
              </a:extLst>
            </p:cNvPr>
            <p:cNvCxnSpPr/>
            <p:nvPr/>
          </p:nvCxnSpPr>
          <p:spPr>
            <a:xfrm flipV="1">
              <a:off x="5930537" y="3204754"/>
              <a:ext cx="0" cy="905691"/>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C8A971D4-A10D-483C-BAA2-12C1066B22B4}"/>
                </a:ext>
              </a:extLst>
            </p:cNvPr>
            <p:cNvCxnSpPr/>
            <p:nvPr/>
          </p:nvCxnSpPr>
          <p:spPr>
            <a:xfrm flipV="1">
              <a:off x="8172994" y="1777650"/>
              <a:ext cx="0" cy="2349131"/>
            </a:xfrm>
            <a:prstGeom prst="line">
              <a:avLst/>
            </a:prstGeom>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4BA8DAC8-0666-4232-A281-8F82A5CB9A86}"/>
                </a:ext>
              </a:extLst>
            </p:cNvPr>
            <p:cNvSpPr txBox="1"/>
            <p:nvPr/>
          </p:nvSpPr>
          <p:spPr>
            <a:xfrm>
              <a:off x="5691054" y="2952215"/>
              <a:ext cx="478966" cy="252539"/>
            </a:xfrm>
            <a:prstGeom prst="rect">
              <a:avLst/>
            </a:prstGeom>
          </p:spPr>
          <p:txBody>
            <a:bodyPr wrap="none" rtlCol="0">
              <a:normAutofit fontScale="92500" lnSpcReduction="20000"/>
            </a:bodyPr>
            <a:lstStyle/>
            <a:p>
              <a:pPr algn="l"/>
              <a:r>
                <a:rPr lang="en-US" sz="1300">
                  <a:solidFill>
                    <a:schemeClr val="tx1">
                      <a:lumMod val="75000"/>
                      <a:lumOff val="25000"/>
                    </a:schemeClr>
                  </a:solidFill>
                </a:rPr>
                <a:t>P10</a:t>
              </a:r>
              <a:endParaRPr lang="en-SG" sz="1300" err="1">
                <a:solidFill>
                  <a:schemeClr val="tx1">
                    <a:lumMod val="75000"/>
                    <a:lumOff val="25000"/>
                  </a:schemeClr>
                </a:solidFill>
              </a:endParaRPr>
            </a:p>
          </p:txBody>
        </p:sp>
        <p:sp>
          <p:nvSpPr>
            <p:cNvPr id="19" name="TextBox 18">
              <a:extLst>
                <a:ext uri="{FF2B5EF4-FFF2-40B4-BE49-F238E27FC236}">
                  <a16:creationId xmlns:a16="http://schemas.microsoft.com/office/drawing/2014/main" id="{904F28E3-7683-42A3-BBB2-6F7F3563406B}"/>
                </a:ext>
              </a:extLst>
            </p:cNvPr>
            <p:cNvSpPr txBox="1"/>
            <p:nvPr/>
          </p:nvSpPr>
          <p:spPr>
            <a:xfrm>
              <a:off x="7933511" y="1537704"/>
              <a:ext cx="478966" cy="252539"/>
            </a:xfrm>
            <a:prstGeom prst="rect">
              <a:avLst/>
            </a:prstGeom>
          </p:spPr>
          <p:txBody>
            <a:bodyPr wrap="none" rtlCol="0">
              <a:normAutofit fontScale="92500" lnSpcReduction="20000"/>
            </a:bodyPr>
            <a:lstStyle/>
            <a:p>
              <a:pPr algn="l"/>
              <a:r>
                <a:rPr lang="en-US" sz="1300">
                  <a:solidFill>
                    <a:schemeClr val="tx1">
                      <a:lumMod val="75000"/>
                      <a:lumOff val="25000"/>
                    </a:schemeClr>
                  </a:solidFill>
                </a:rPr>
                <a:t>P90</a:t>
              </a:r>
              <a:endParaRPr lang="en-SG" sz="1300" err="1">
                <a:solidFill>
                  <a:schemeClr val="tx1">
                    <a:lumMod val="75000"/>
                    <a:lumOff val="25000"/>
                  </a:schemeClr>
                </a:solidFill>
              </a:endParaRPr>
            </a:p>
          </p:txBody>
        </p:sp>
        <p:cxnSp>
          <p:nvCxnSpPr>
            <p:cNvPr id="20" name="Straight Connector 19">
              <a:extLst>
                <a:ext uri="{FF2B5EF4-FFF2-40B4-BE49-F238E27FC236}">
                  <a16:creationId xmlns:a16="http://schemas.microsoft.com/office/drawing/2014/main" id="{E2FB0A9B-E655-4EF7-A164-9129CEB4EF2D}"/>
                </a:ext>
              </a:extLst>
            </p:cNvPr>
            <p:cNvCxnSpPr>
              <a:cxnSpLocks/>
            </p:cNvCxnSpPr>
            <p:nvPr/>
          </p:nvCxnSpPr>
          <p:spPr>
            <a:xfrm flipV="1">
              <a:off x="5525589" y="3465513"/>
              <a:ext cx="0" cy="661269"/>
            </a:xfrm>
            <a:prstGeom prst="line">
              <a:avLst/>
            </a:prstGeom>
            <a:ln w="25400">
              <a:solidFill>
                <a:srgbClr val="FF0000"/>
              </a:solidFill>
              <a:prstDash val="dash"/>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431FB2D3-57A4-4187-89BC-88E5032C1A96}"/>
                </a:ext>
              </a:extLst>
            </p:cNvPr>
            <p:cNvSpPr txBox="1"/>
            <p:nvPr/>
          </p:nvSpPr>
          <p:spPr>
            <a:xfrm>
              <a:off x="5339800" y="3206677"/>
              <a:ext cx="478966" cy="252539"/>
            </a:xfrm>
            <a:prstGeom prst="rect">
              <a:avLst/>
            </a:prstGeom>
          </p:spPr>
          <p:txBody>
            <a:bodyPr wrap="none" rtlCol="0">
              <a:normAutofit fontScale="92500" lnSpcReduction="20000"/>
            </a:bodyPr>
            <a:lstStyle/>
            <a:p>
              <a:pPr algn="l"/>
              <a:r>
                <a:rPr lang="en-US" sz="1300">
                  <a:solidFill>
                    <a:schemeClr val="tx1">
                      <a:lumMod val="75000"/>
                      <a:lumOff val="25000"/>
                    </a:schemeClr>
                  </a:solidFill>
                </a:rPr>
                <a:t>P1</a:t>
              </a:r>
              <a:endParaRPr lang="en-SG" sz="1300" err="1">
                <a:solidFill>
                  <a:schemeClr val="tx1">
                    <a:lumMod val="75000"/>
                    <a:lumOff val="25000"/>
                  </a:schemeClr>
                </a:solidFill>
              </a:endParaRPr>
            </a:p>
          </p:txBody>
        </p:sp>
        <p:cxnSp>
          <p:nvCxnSpPr>
            <p:cNvPr id="22" name="Straight Connector 21">
              <a:extLst>
                <a:ext uri="{FF2B5EF4-FFF2-40B4-BE49-F238E27FC236}">
                  <a16:creationId xmlns:a16="http://schemas.microsoft.com/office/drawing/2014/main" id="{D3E01CDF-14C8-44A8-A45A-E16FC7A15E47}"/>
                </a:ext>
              </a:extLst>
            </p:cNvPr>
            <p:cNvCxnSpPr>
              <a:cxnSpLocks/>
            </p:cNvCxnSpPr>
            <p:nvPr/>
          </p:nvCxnSpPr>
          <p:spPr>
            <a:xfrm flipV="1">
              <a:off x="8604068" y="1537705"/>
              <a:ext cx="0" cy="2589076"/>
            </a:xfrm>
            <a:prstGeom prst="line">
              <a:avLst/>
            </a:prstGeom>
            <a:ln w="25400">
              <a:solidFill>
                <a:srgbClr val="FF0000"/>
              </a:solidFill>
              <a:prstDash val="dash"/>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D7244DF6-8809-4682-AB9A-88C79F6E1F2B}"/>
                </a:ext>
              </a:extLst>
            </p:cNvPr>
            <p:cNvSpPr txBox="1"/>
            <p:nvPr/>
          </p:nvSpPr>
          <p:spPr>
            <a:xfrm>
              <a:off x="8410118" y="1272327"/>
              <a:ext cx="478966" cy="252539"/>
            </a:xfrm>
            <a:prstGeom prst="rect">
              <a:avLst/>
            </a:prstGeom>
          </p:spPr>
          <p:txBody>
            <a:bodyPr wrap="none" rtlCol="0">
              <a:normAutofit fontScale="92500" lnSpcReduction="20000"/>
            </a:bodyPr>
            <a:lstStyle/>
            <a:p>
              <a:pPr algn="l"/>
              <a:r>
                <a:rPr lang="en-US" sz="1300">
                  <a:solidFill>
                    <a:schemeClr val="tx1">
                      <a:lumMod val="75000"/>
                      <a:lumOff val="25000"/>
                    </a:schemeClr>
                  </a:solidFill>
                </a:rPr>
                <a:t>P99</a:t>
              </a:r>
              <a:endParaRPr lang="en-SG" sz="1300" err="1">
                <a:solidFill>
                  <a:schemeClr val="tx1">
                    <a:lumMod val="75000"/>
                    <a:lumOff val="25000"/>
                  </a:schemeClr>
                </a:solidFill>
              </a:endParaRPr>
            </a:p>
          </p:txBody>
        </p:sp>
      </p:grpSp>
      <p:sp>
        <p:nvSpPr>
          <p:cNvPr id="24" name="Content Placeholder 1">
            <a:extLst>
              <a:ext uri="{FF2B5EF4-FFF2-40B4-BE49-F238E27FC236}">
                <a16:creationId xmlns:a16="http://schemas.microsoft.com/office/drawing/2014/main" id="{E4B5F766-3961-4F9C-9B44-C1056EE713A2}"/>
              </a:ext>
            </a:extLst>
          </p:cNvPr>
          <p:cNvSpPr txBox="1">
            <a:spLocks/>
          </p:cNvSpPr>
          <p:nvPr/>
        </p:nvSpPr>
        <p:spPr>
          <a:xfrm>
            <a:off x="5066491" y="4235692"/>
            <a:ext cx="3714135" cy="624728"/>
          </a:xfrm>
          <a:prstGeom prst="rect">
            <a:avLst/>
          </a:prstGeom>
        </p:spPr>
        <p:txBody>
          <a:bodyPr>
            <a:noAutofit/>
          </a:bodyPr>
          <a:lstStyle>
            <a:lvl1pPr marL="266700" indent="-266700" algn="l" defTabSz="685800" rtl="0" eaLnBrk="1" latinLnBrk="0" hangingPunct="1">
              <a:lnSpc>
                <a:spcPct val="100000"/>
              </a:lnSpc>
              <a:spcBef>
                <a:spcPts val="1100"/>
              </a:spcBef>
              <a:buClr>
                <a:schemeClr val="bg2"/>
              </a:buClr>
              <a:buSzPct val="120000"/>
              <a:buFont typeface="Verdana" panose="020B0604030504040204" pitchFamily="34" charset="0"/>
              <a:buChar char="●"/>
              <a:defRPr sz="1600" b="0" kern="1200">
                <a:solidFill>
                  <a:schemeClr val="tx1">
                    <a:lumMod val="85000"/>
                    <a:lumOff val="15000"/>
                  </a:schemeClr>
                </a:solidFill>
                <a:latin typeface="+mn-lt"/>
                <a:ea typeface="Verdana" panose="020B0604030504040204" pitchFamily="34" charset="0"/>
                <a:cs typeface="+mn-cs"/>
              </a:defRPr>
            </a:lvl1pPr>
            <a:lvl2pPr marL="446088" indent="-179388" algn="l" defTabSz="685800" rtl="0" eaLnBrk="1" latinLnBrk="0" hangingPunct="1">
              <a:lnSpc>
                <a:spcPct val="95000"/>
              </a:lnSpc>
              <a:spcBef>
                <a:spcPts val="500"/>
              </a:spcBef>
              <a:buClr>
                <a:schemeClr val="bg2"/>
              </a:buClr>
              <a:buSzPct val="100000"/>
              <a:buFont typeface="Arial" panose="020B0604020202020204" pitchFamily="34" charset="0"/>
              <a:buChar char="•"/>
              <a:defRPr sz="1400" kern="1200">
                <a:solidFill>
                  <a:schemeClr val="tx1">
                    <a:lumMod val="65000"/>
                    <a:lumOff val="35000"/>
                  </a:schemeClr>
                </a:solidFill>
                <a:latin typeface="+mn-lt"/>
                <a:ea typeface="Verdana" panose="020B0604030504040204" pitchFamily="34" charset="0"/>
                <a:cs typeface="+mn-cs"/>
              </a:defRPr>
            </a:lvl2pPr>
            <a:lvl3pPr marL="8572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3pPr>
            <a:lvl4pPr marL="12001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4pPr>
            <a:lvl5pPr marL="1543050" indent="-171450" algn="l" defTabSz="685800" rtl="0" eaLnBrk="1" latinLnBrk="0" hangingPunct="1">
              <a:lnSpc>
                <a:spcPct val="95000"/>
              </a:lnSpc>
              <a:spcBef>
                <a:spcPts val="500"/>
              </a:spcBef>
              <a:buClr>
                <a:schemeClr val="bg2"/>
              </a:buClr>
              <a:buSzPct val="100000"/>
              <a:buFont typeface="Arial" panose="020B0604020202020204" pitchFamily="34" charset="0"/>
              <a:buChar char="•"/>
              <a:defRPr sz="1200" kern="1200">
                <a:solidFill>
                  <a:schemeClr val="tx1">
                    <a:lumMod val="65000"/>
                    <a:lumOff val="35000"/>
                  </a:schemeClr>
                </a:solidFill>
                <a:latin typeface="+mn-lt"/>
                <a:ea typeface="Verdana" panose="020B060403050404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400" b="1">
                <a:solidFill>
                  <a:schemeClr val="tx1"/>
                </a:solidFill>
              </a:rPr>
              <a:t>Porosity-Permeability Cross-plot for all available core data in Pina (26 plugs)</a:t>
            </a:r>
          </a:p>
        </p:txBody>
      </p:sp>
      <p:sp>
        <p:nvSpPr>
          <p:cNvPr id="25" name="TextBox 24">
            <a:extLst>
              <a:ext uri="{FF2B5EF4-FFF2-40B4-BE49-F238E27FC236}">
                <a16:creationId xmlns:a16="http://schemas.microsoft.com/office/drawing/2014/main" id="{E51B4F65-3E09-41A9-B526-3FD8403A61CE}"/>
              </a:ext>
            </a:extLst>
          </p:cNvPr>
          <p:cNvSpPr txBox="1"/>
          <p:nvPr/>
        </p:nvSpPr>
        <p:spPr>
          <a:xfrm>
            <a:off x="360540" y="6048199"/>
            <a:ext cx="4181602" cy="308460"/>
          </a:xfrm>
          <a:prstGeom prst="rect">
            <a:avLst/>
          </a:prstGeom>
        </p:spPr>
        <p:txBody>
          <a:bodyPr wrap="square" rtlCol="0">
            <a:normAutofit/>
          </a:bodyPr>
          <a:lstStyle/>
          <a:p>
            <a:pPr algn="ctr"/>
            <a:r>
              <a:rPr lang="en-US" sz="1000" b="1">
                <a:solidFill>
                  <a:schemeClr val="tx1">
                    <a:lumMod val="50000"/>
                    <a:lumOff val="50000"/>
                  </a:schemeClr>
                </a:solidFill>
              </a:rPr>
              <a:t>Source: </a:t>
            </a:r>
            <a:r>
              <a:rPr lang="en-SG" sz="1000" b="1" err="1">
                <a:solidFill>
                  <a:schemeClr val="tx1">
                    <a:lumMod val="50000"/>
                    <a:lumOff val="50000"/>
                  </a:schemeClr>
                </a:solidFill>
              </a:rPr>
              <a:t>Caracterización</a:t>
            </a:r>
            <a:r>
              <a:rPr lang="en-SG" sz="1000" b="1">
                <a:solidFill>
                  <a:schemeClr val="tx1">
                    <a:lumMod val="50000"/>
                    <a:lumOff val="50000"/>
                  </a:schemeClr>
                </a:solidFill>
              </a:rPr>
              <a:t> del </a:t>
            </a:r>
            <a:r>
              <a:rPr lang="en-SG" sz="1000" b="1" err="1">
                <a:solidFill>
                  <a:schemeClr val="tx1">
                    <a:lumMod val="50000"/>
                    <a:lumOff val="50000"/>
                  </a:schemeClr>
                </a:solidFill>
              </a:rPr>
              <a:t>reservorio</a:t>
            </a:r>
            <a:r>
              <a:rPr lang="en-SG" sz="1000" b="1">
                <a:solidFill>
                  <a:schemeClr val="tx1">
                    <a:lumMod val="50000"/>
                    <a:lumOff val="50000"/>
                  </a:schemeClr>
                </a:solidFill>
              </a:rPr>
              <a:t> </a:t>
            </a:r>
            <a:r>
              <a:rPr lang="en-SG" sz="1000" b="1" err="1">
                <a:solidFill>
                  <a:schemeClr val="tx1">
                    <a:lumMod val="50000"/>
                    <a:lumOff val="50000"/>
                  </a:schemeClr>
                </a:solidFill>
              </a:rPr>
              <a:t>yac</a:t>
            </a:r>
            <a:r>
              <a:rPr lang="en-SG" sz="1000" b="1">
                <a:solidFill>
                  <a:schemeClr val="tx1">
                    <a:lumMod val="50000"/>
                    <a:lumOff val="50000"/>
                  </a:schemeClr>
                </a:solidFill>
              </a:rPr>
              <a:t> pina 1998</a:t>
            </a:r>
          </a:p>
        </p:txBody>
      </p:sp>
      <p:pic>
        <p:nvPicPr>
          <p:cNvPr id="31" name="Picture 30">
            <a:extLst>
              <a:ext uri="{FF2B5EF4-FFF2-40B4-BE49-F238E27FC236}">
                <a16:creationId xmlns:a16="http://schemas.microsoft.com/office/drawing/2014/main" id="{24A7F4B6-0AFE-4E8A-9850-4FD8CBE6ECE2}"/>
              </a:ext>
            </a:extLst>
          </p:cNvPr>
          <p:cNvPicPr>
            <a:picLocks noChangeAspect="1"/>
          </p:cNvPicPr>
          <p:nvPr/>
        </p:nvPicPr>
        <p:blipFill>
          <a:blip r:embed="rId5"/>
          <a:stretch>
            <a:fillRect/>
          </a:stretch>
        </p:blipFill>
        <p:spPr>
          <a:xfrm>
            <a:off x="390398" y="4252886"/>
            <a:ext cx="4181602" cy="1795313"/>
          </a:xfrm>
          <a:prstGeom prst="rect">
            <a:avLst/>
          </a:prstGeom>
        </p:spPr>
      </p:pic>
      <p:cxnSp>
        <p:nvCxnSpPr>
          <p:cNvPr id="7" name="Straight Connector 6">
            <a:extLst>
              <a:ext uri="{FF2B5EF4-FFF2-40B4-BE49-F238E27FC236}">
                <a16:creationId xmlns:a16="http://schemas.microsoft.com/office/drawing/2014/main" id="{9AC0E0C3-F036-4487-B129-043F9791690C}"/>
              </a:ext>
            </a:extLst>
          </p:cNvPr>
          <p:cNvCxnSpPr>
            <a:cxnSpLocks/>
          </p:cNvCxnSpPr>
          <p:nvPr/>
        </p:nvCxnSpPr>
        <p:spPr>
          <a:xfrm flipV="1">
            <a:off x="997527" y="1158486"/>
            <a:ext cx="0" cy="1111049"/>
          </a:xfrm>
          <a:prstGeom prst="line">
            <a:avLst/>
          </a:prstGeom>
          <a:ln w="28575">
            <a:solidFill>
              <a:srgbClr val="FF0000"/>
            </a:solidFill>
            <a:prstDash val="dash"/>
          </a:ln>
        </p:spPr>
        <p:style>
          <a:lnRef idx="3">
            <a:schemeClr val="accent1"/>
          </a:lnRef>
          <a:fillRef idx="0">
            <a:schemeClr val="accent1"/>
          </a:fillRef>
          <a:effectRef idx="2">
            <a:schemeClr val="accent1"/>
          </a:effectRef>
          <a:fontRef idx="minor">
            <a:schemeClr val="tx1"/>
          </a:fontRef>
        </p:style>
      </p:cxnSp>
      <p:cxnSp>
        <p:nvCxnSpPr>
          <p:cNvPr id="26" name="Straight Connector 25">
            <a:extLst>
              <a:ext uri="{FF2B5EF4-FFF2-40B4-BE49-F238E27FC236}">
                <a16:creationId xmlns:a16="http://schemas.microsoft.com/office/drawing/2014/main" id="{3BCC9545-E0F3-41BD-A150-DF070CC1F372}"/>
              </a:ext>
            </a:extLst>
          </p:cNvPr>
          <p:cNvCxnSpPr>
            <a:cxnSpLocks/>
          </p:cNvCxnSpPr>
          <p:nvPr/>
        </p:nvCxnSpPr>
        <p:spPr>
          <a:xfrm flipV="1">
            <a:off x="3486727" y="1158486"/>
            <a:ext cx="0" cy="1111049"/>
          </a:xfrm>
          <a:prstGeom prst="line">
            <a:avLst/>
          </a:prstGeom>
          <a:ln w="28575">
            <a:solidFill>
              <a:srgbClr val="FF0000"/>
            </a:solidFill>
            <a:prstDash val="dash"/>
          </a:ln>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CEAC941D-8D25-4393-9916-59D3D5E8F721}"/>
              </a:ext>
            </a:extLst>
          </p:cNvPr>
          <p:cNvCxnSpPr>
            <a:cxnSpLocks/>
          </p:cNvCxnSpPr>
          <p:nvPr/>
        </p:nvCxnSpPr>
        <p:spPr>
          <a:xfrm flipV="1">
            <a:off x="923683" y="2838374"/>
            <a:ext cx="0" cy="1158231"/>
          </a:xfrm>
          <a:prstGeom prst="line">
            <a:avLst/>
          </a:prstGeom>
          <a:ln w="28575">
            <a:solidFill>
              <a:srgbClr val="FF0000"/>
            </a:solidFill>
            <a:prstDash val="dash"/>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B0DF5430-AF8A-491F-AFC0-980B2E2CB824}"/>
              </a:ext>
            </a:extLst>
          </p:cNvPr>
          <p:cNvCxnSpPr>
            <a:cxnSpLocks/>
          </p:cNvCxnSpPr>
          <p:nvPr/>
        </p:nvCxnSpPr>
        <p:spPr>
          <a:xfrm flipV="1">
            <a:off x="3375176" y="2838374"/>
            <a:ext cx="0" cy="1158231"/>
          </a:xfrm>
          <a:prstGeom prst="line">
            <a:avLst/>
          </a:prstGeom>
          <a:ln w="28575">
            <a:solidFill>
              <a:srgbClr val="FF0000"/>
            </a:solidFill>
            <a:prstDash val="dash"/>
          </a:ln>
        </p:spPr>
        <p:style>
          <a:lnRef idx="3">
            <a:schemeClr val="accent1"/>
          </a:lnRef>
          <a:fillRef idx="0">
            <a:schemeClr val="accent1"/>
          </a:fillRef>
          <a:effectRef idx="2">
            <a:schemeClr val="accent1"/>
          </a:effectRef>
          <a:fontRef idx="minor">
            <a:schemeClr val="tx1"/>
          </a:fontRef>
        </p:style>
      </p:cxnSp>
      <p:cxnSp>
        <p:nvCxnSpPr>
          <p:cNvPr id="34" name="Straight Connector 33">
            <a:extLst>
              <a:ext uri="{FF2B5EF4-FFF2-40B4-BE49-F238E27FC236}">
                <a16:creationId xmlns:a16="http://schemas.microsoft.com/office/drawing/2014/main" id="{AA1F6A02-9301-4F0F-B289-738447665810}"/>
              </a:ext>
            </a:extLst>
          </p:cNvPr>
          <p:cNvCxnSpPr>
            <a:cxnSpLocks/>
          </p:cNvCxnSpPr>
          <p:nvPr/>
        </p:nvCxnSpPr>
        <p:spPr>
          <a:xfrm flipV="1">
            <a:off x="3515008" y="4595017"/>
            <a:ext cx="0" cy="1111049"/>
          </a:xfrm>
          <a:prstGeom prst="line">
            <a:avLst/>
          </a:prstGeom>
          <a:ln w="28575">
            <a:solidFill>
              <a:srgbClr val="FF0000"/>
            </a:solidFill>
            <a:prstDash val="dash"/>
          </a:ln>
        </p:spPr>
        <p:style>
          <a:lnRef idx="3">
            <a:schemeClr val="accent1"/>
          </a:lnRef>
          <a:fillRef idx="0">
            <a:schemeClr val="accent1"/>
          </a:fillRef>
          <a:effectRef idx="2">
            <a:schemeClr val="accent1"/>
          </a:effectRef>
          <a:fontRef idx="minor">
            <a:schemeClr val="tx1"/>
          </a:fontRef>
        </p:style>
      </p:cxnSp>
      <p:cxnSp>
        <p:nvCxnSpPr>
          <p:cNvPr id="35" name="Straight Connector 34">
            <a:extLst>
              <a:ext uri="{FF2B5EF4-FFF2-40B4-BE49-F238E27FC236}">
                <a16:creationId xmlns:a16="http://schemas.microsoft.com/office/drawing/2014/main" id="{C43EB159-98F0-4F30-BBF2-040F1497B9BE}"/>
              </a:ext>
            </a:extLst>
          </p:cNvPr>
          <p:cNvCxnSpPr>
            <a:cxnSpLocks/>
          </p:cNvCxnSpPr>
          <p:nvPr/>
        </p:nvCxnSpPr>
        <p:spPr>
          <a:xfrm flipV="1">
            <a:off x="934537" y="4595017"/>
            <a:ext cx="0" cy="1158231"/>
          </a:xfrm>
          <a:prstGeom prst="line">
            <a:avLst/>
          </a:prstGeom>
          <a:ln w="28575">
            <a:solidFill>
              <a:srgbClr val="FF0000"/>
            </a:solidFill>
            <a:prstDash val="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084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B2FCFC-9777-4FC3-9BFE-D661BDE3100D}"/>
              </a:ext>
            </a:extLst>
          </p:cNvPr>
          <p:cNvSpPr>
            <a:spLocks noGrp="1"/>
          </p:cNvSpPr>
          <p:nvPr>
            <p:ph idx="1"/>
          </p:nvPr>
        </p:nvSpPr>
        <p:spPr>
          <a:xfrm>
            <a:off x="1469817" y="4230659"/>
            <a:ext cx="6204366" cy="615652"/>
          </a:xfrm>
        </p:spPr>
        <p:txBody>
          <a:bodyPr/>
          <a:lstStyle/>
          <a:p>
            <a:r>
              <a:rPr lang="en-US">
                <a:highlight>
                  <a:srgbClr val="FFFFFF"/>
                </a:highlight>
                <a:sym typeface="Wingdings" panose="05000000000000000000" pitchFamily="2" charset="2"/>
              </a:rPr>
              <a:t>Factor between 1.89 and 2.48, ERCE has used a factor of 2.00</a:t>
            </a:r>
            <a:endParaRPr lang="en-SG">
              <a:highlight>
                <a:srgbClr val="FFFFFF"/>
              </a:highlight>
            </a:endParaRPr>
          </a:p>
        </p:txBody>
      </p:sp>
      <p:sp>
        <p:nvSpPr>
          <p:cNvPr id="3" name="Slide Number Placeholder 2">
            <a:extLst>
              <a:ext uri="{FF2B5EF4-FFF2-40B4-BE49-F238E27FC236}">
                <a16:creationId xmlns:a16="http://schemas.microsoft.com/office/drawing/2014/main" id="{F27E91B3-89C6-41B7-860B-40DC5A514560}"/>
              </a:ext>
            </a:extLst>
          </p:cNvPr>
          <p:cNvSpPr>
            <a:spLocks noGrp="1"/>
          </p:cNvSpPr>
          <p:nvPr>
            <p:ph type="sldNum" sz="quarter" idx="4"/>
          </p:nvPr>
        </p:nvSpPr>
        <p:spPr/>
        <p:txBody>
          <a:bodyPr/>
          <a:lstStyle/>
          <a:p>
            <a:fld id="{14A3106C-58CB-42DB-B4B7-C84BBDA5655D}" type="slidenum">
              <a:rPr lang="en-GB" smtClean="0"/>
              <a:pPr/>
              <a:t>8</a:t>
            </a:fld>
            <a:endParaRPr lang="en-GB"/>
          </a:p>
        </p:txBody>
      </p:sp>
      <p:sp>
        <p:nvSpPr>
          <p:cNvPr id="4" name="Title 3">
            <a:extLst>
              <a:ext uri="{FF2B5EF4-FFF2-40B4-BE49-F238E27FC236}">
                <a16:creationId xmlns:a16="http://schemas.microsoft.com/office/drawing/2014/main" id="{B960EE56-209C-4C75-8865-A1E7F06FF45A}"/>
              </a:ext>
            </a:extLst>
          </p:cNvPr>
          <p:cNvSpPr>
            <a:spLocks noGrp="1"/>
          </p:cNvSpPr>
          <p:nvPr>
            <p:ph type="title"/>
          </p:nvPr>
        </p:nvSpPr>
        <p:spPr/>
        <p:txBody>
          <a:bodyPr/>
          <a:lstStyle/>
          <a:p>
            <a:r>
              <a:rPr lang="en-US"/>
              <a:t>Electrical Properties – Cementation Exponent</a:t>
            </a:r>
            <a:endParaRPr lang="en-SG"/>
          </a:p>
        </p:txBody>
      </p:sp>
      <p:pic>
        <p:nvPicPr>
          <p:cNvPr id="7" name="Picture 6">
            <a:extLst>
              <a:ext uri="{FF2B5EF4-FFF2-40B4-BE49-F238E27FC236}">
                <a16:creationId xmlns:a16="http://schemas.microsoft.com/office/drawing/2014/main" id="{1200AC6C-461A-4F42-BD68-D249608D9E4F}"/>
              </a:ext>
            </a:extLst>
          </p:cNvPr>
          <p:cNvPicPr>
            <a:picLocks noChangeAspect="1"/>
          </p:cNvPicPr>
          <p:nvPr/>
        </p:nvPicPr>
        <p:blipFill>
          <a:blip r:embed="rId2"/>
          <a:stretch>
            <a:fillRect/>
          </a:stretch>
        </p:blipFill>
        <p:spPr>
          <a:xfrm>
            <a:off x="1648004" y="1296064"/>
            <a:ext cx="5622047" cy="2730467"/>
          </a:xfrm>
          <a:prstGeom prst="rect">
            <a:avLst/>
          </a:prstGeom>
        </p:spPr>
      </p:pic>
      <p:sp>
        <p:nvSpPr>
          <p:cNvPr id="10" name="TextBox 9">
            <a:extLst>
              <a:ext uri="{FF2B5EF4-FFF2-40B4-BE49-F238E27FC236}">
                <a16:creationId xmlns:a16="http://schemas.microsoft.com/office/drawing/2014/main" id="{30F3B6F1-B88A-4870-BC0C-A2F34283A578}"/>
              </a:ext>
            </a:extLst>
          </p:cNvPr>
          <p:cNvSpPr txBox="1"/>
          <p:nvPr/>
        </p:nvSpPr>
        <p:spPr>
          <a:xfrm>
            <a:off x="2461852" y="896292"/>
            <a:ext cx="3419061" cy="389614"/>
          </a:xfrm>
          <a:prstGeom prst="rect">
            <a:avLst/>
          </a:prstGeom>
        </p:spPr>
        <p:txBody>
          <a:bodyPr wrap="square" rtlCol="0">
            <a:normAutofit/>
          </a:bodyPr>
          <a:lstStyle/>
          <a:p>
            <a:pPr algn="l"/>
            <a:r>
              <a:rPr lang="en-US" sz="1300">
                <a:solidFill>
                  <a:schemeClr val="tx1">
                    <a:lumMod val="75000"/>
                    <a:lumOff val="25000"/>
                  </a:schemeClr>
                </a:solidFill>
              </a:rPr>
              <a:t>Fine, Coarse grained tuffs and </a:t>
            </a:r>
            <a:r>
              <a:rPr lang="en-US" sz="1300" err="1">
                <a:solidFill>
                  <a:schemeClr val="tx1">
                    <a:lumMod val="75000"/>
                    <a:lumOff val="25000"/>
                  </a:schemeClr>
                </a:solidFill>
              </a:rPr>
              <a:t>effusives</a:t>
            </a:r>
            <a:endParaRPr lang="en-SG" sz="1300" err="1">
              <a:solidFill>
                <a:schemeClr val="tx1">
                  <a:lumMod val="75000"/>
                  <a:lumOff val="25000"/>
                </a:schemeClr>
              </a:solidFill>
            </a:endParaRPr>
          </a:p>
        </p:txBody>
      </p:sp>
    </p:spTree>
    <p:extLst>
      <p:ext uri="{BB962C8B-B14F-4D97-AF65-F5344CB8AC3E}">
        <p14:creationId xmlns:p14="http://schemas.microsoft.com/office/powerpoint/2010/main" val="317418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B2FCFC-9777-4FC3-9BFE-D661BDE3100D}"/>
              </a:ext>
            </a:extLst>
          </p:cNvPr>
          <p:cNvSpPr>
            <a:spLocks noGrp="1"/>
          </p:cNvSpPr>
          <p:nvPr>
            <p:ph idx="1"/>
          </p:nvPr>
        </p:nvSpPr>
        <p:spPr>
          <a:xfrm>
            <a:off x="342081" y="906449"/>
            <a:ext cx="8338369" cy="1524284"/>
          </a:xfrm>
        </p:spPr>
        <p:txBody>
          <a:bodyPr>
            <a:normAutofit fontScale="77500" lnSpcReduction="20000"/>
          </a:bodyPr>
          <a:lstStyle/>
          <a:p>
            <a:r>
              <a:rPr lang="en-US"/>
              <a:t>ERCE has plotted a graph of residual phase saturation vs porosity from an analogue database (the database unfortunately does not differentiate between oil or gas residual phase) and compared it against the Pina field. </a:t>
            </a:r>
          </a:p>
          <a:p>
            <a:pPr lvl="1"/>
            <a:r>
              <a:rPr lang="en-US"/>
              <a:t>Also included is the residual phase saturation associated with core plugs measurements made in a “Chinese Tight Gas Sand” field in the Ordos Basin</a:t>
            </a:r>
          </a:p>
          <a:p>
            <a:r>
              <a:rPr lang="en-US"/>
              <a:t>ERCE observes that the residual phase in the Pina Field is low; the measurements seem to cluster close to measurements made by core lab in 2015, in highly clay-rich, shaly sands. A low residual likely means good sweep efficiency, with very little remaining oil in the pore space</a:t>
            </a:r>
          </a:p>
          <a:p>
            <a:pPr lvl="1"/>
            <a:endParaRPr lang="en-SG"/>
          </a:p>
        </p:txBody>
      </p:sp>
      <p:sp>
        <p:nvSpPr>
          <p:cNvPr id="3" name="Slide Number Placeholder 2">
            <a:extLst>
              <a:ext uri="{FF2B5EF4-FFF2-40B4-BE49-F238E27FC236}">
                <a16:creationId xmlns:a16="http://schemas.microsoft.com/office/drawing/2014/main" id="{F27E91B3-89C6-41B7-860B-40DC5A514560}"/>
              </a:ext>
            </a:extLst>
          </p:cNvPr>
          <p:cNvSpPr>
            <a:spLocks noGrp="1"/>
          </p:cNvSpPr>
          <p:nvPr>
            <p:ph type="sldNum" sz="quarter" idx="4"/>
          </p:nvPr>
        </p:nvSpPr>
        <p:spPr/>
        <p:txBody>
          <a:bodyPr/>
          <a:lstStyle/>
          <a:p>
            <a:fld id="{14A3106C-58CB-42DB-B4B7-C84BBDA5655D}" type="slidenum">
              <a:rPr lang="en-GB" smtClean="0"/>
              <a:pPr/>
              <a:t>9</a:t>
            </a:fld>
            <a:endParaRPr lang="en-GB"/>
          </a:p>
        </p:txBody>
      </p:sp>
      <p:sp>
        <p:nvSpPr>
          <p:cNvPr id="4" name="Title 3">
            <a:extLst>
              <a:ext uri="{FF2B5EF4-FFF2-40B4-BE49-F238E27FC236}">
                <a16:creationId xmlns:a16="http://schemas.microsoft.com/office/drawing/2014/main" id="{B960EE56-209C-4C75-8865-A1E7F06FF45A}"/>
              </a:ext>
            </a:extLst>
          </p:cNvPr>
          <p:cNvSpPr>
            <a:spLocks noGrp="1"/>
          </p:cNvSpPr>
          <p:nvPr>
            <p:ph type="title"/>
          </p:nvPr>
        </p:nvSpPr>
        <p:spPr/>
        <p:txBody>
          <a:bodyPr/>
          <a:lstStyle/>
          <a:p>
            <a:r>
              <a:rPr lang="en-US"/>
              <a:t>Residual Phase Saturation</a:t>
            </a:r>
            <a:endParaRPr lang="en-SG"/>
          </a:p>
        </p:txBody>
      </p:sp>
      <p:sp>
        <p:nvSpPr>
          <p:cNvPr id="9" name="TextBox 8">
            <a:extLst>
              <a:ext uri="{FF2B5EF4-FFF2-40B4-BE49-F238E27FC236}">
                <a16:creationId xmlns:a16="http://schemas.microsoft.com/office/drawing/2014/main" id="{E11164E2-D4E4-4A9A-B5A6-85B5895EEE2B}"/>
              </a:ext>
            </a:extLst>
          </p:cNvPr>
          <p:cNvSpPr txBox="1"/>
          <p:nvPr/>
        </p:nvSpPr>
        <p:spPr>
          <a:xfrm>
            <a:off x="464416" y="6370721"/>
            <a:ext cx="5170974" cy="215444"/>
          </a:xfrm>
          <a:prstGeom prst="rect">
            <a:avLst/>
          </a:prstGeom>
          <a:noFill/>
        </p:spPr>
        <p:txBody>
          <a:bodyPr wrap="square">
            <a:spAutoFit/>
          </a:bodyPr>
          <a:lstStyle/>
          <a:p>
            <a:r>
              <a:rPr lang="en-US" sz="800" baseline="0"/>
              <a:t>SPE 84038</a:t>
            </a:r>
            <a:endParaRPr lang="en-SG" sz="800"/>
          </a:p>
        </p:txBody>
      </p:sp>
      <p:pic>
        <p:nvPicPr>
          <p:cNvPr id="11" name="Picture 10">
            <a:extLst>
              <a:ext uri="{FF2B5EF4-FFF2-40B4-BE49-F238E27FC236}">
                <a16:creationId xmlns:a16="http://schemas.microsoft.com/office/drawing/2014/main" id="{8AD1124F-3D3D-465D-B3BA-B95BA5CB7699}"/>
              </a:ext>
            </a:extLst>
          </p:cNvPr>
          <p:cNvPicPr>
            <a:picLocks noChangeAspect="1"/>
          </p:cNvPicPr>
          <p:nvPr/>
        </p:nvPicPr>
        <p:blipFill>
          <a:blip r:embed="rId2"/>
          <a:stretch>
            <a:fillRect/>
          </a:stretch>
        </p:blipFill>
        <p:spPr>
          <a:xfrm>
            <a:off x="463550" y="2276503"/>
            <a:ext cx="5171840" cy="4094218"/>
          </a:xfrm>
          <a:prstGeom prst="rect">
            <a:avLst/>
          </a:prstGeom>
        </p:spPr>
      </p:pic>
      <p:pic>
        <p:nvPicPr>
          <p:cNvPr id="5" name="Picture 4">
            <a:extLst>
              <a:ext uri="{FF2B5EF4-FFF2-40B4-BE49-F238E27FC236}">
                <a16:creationId xmlns:a16="http://schemas.microsoft.com/office/drawing/2014/main" id="{43B862BA-FC38-4E0C-9FE9-B66A21BD2A5D}"/>
              </a:ext>
            </a:extLst>
          </p:cNvPr>
          <p:cNvPicPr>
            <a:picLocks noChangeAspect="1"/>
          </p:cNvPicPr>
          <p:nvPr/>
        </p:nvPicPr>
        <p:blipFill rotWithShape="1">
          <a:blip r:embed="rId3"/>
          <a:srcRect r="2671" b="40300"/>
          <a:stretch/>
        </p:blipFill>
        <p:spPr>
          <a:xfrm>
            <a:off x="5713020" y="3424103"/>
            <a:ext cx="2807942" cy="1695421"/>
          </a:xfrm>
          <a:prstGeom prst="rect">
            <a:avLst/>
          </a:prstGeom>
        </p:spPr>
      </p:pic>
      <p:sp>
        <p:nvSpPr>
          <p:cNvPr id="10" name="TextBox 9">
            <a:extLst>
              <a:ext uri="{FF2B5EF4-FFF2-40B4-BE49-F238E27FC236}">
                <a16:creationId xmlns:a16="http://schemas.microsoft.com/office/drawing/2014/main" id="{98D95539-1891-4730-9455-0629D68113E9}"/>
              </a:ext>
            </a:extLst>
          </p:cNvPr>
          <p:cNvSpPr txBox="1"/>
          <p:nvPr/>
        </p:nvSpPr>
        <p:spPr>
          <a:xfrm>
            <a:off x="5842526" y="6112894"/>
            <a:ext cx="2862759" cy="461665"/>
          </a:xfrm>
          <a:prstGeom prst="rect">
            <a:avLst/>
          </a:prstGeom>
          <a:noFill/>
        </p:spPr>
        <p:txBody>
          <a:bodyPr wrap="square">
            <a:spAutoFit/>
          </a:bodyPr>
          <a:lstStyle/>
          <a:p>
            <a:r>
              <a:rPr lang="en-US" sz="800" baseline="0"/>
              <a:t>Quantifying remaining oil saturation using time-lapse seismic amplitude changes at fluid contacts, Petroleum Geoscience</a:t>
            </a:r>
            <a:endParaRPr lang="en-SG" sz="800"/>
          </a:p>
        </p:txBody>
      </p:sp>
    </p:spTree>
    <p:extLst>
      <p:ext uri="{BB962C8B-B14F-4D97-AF65-F5344CB8AC3E}">
        <p14:creationId xmlns:p14="http://schemas.microsoft.com/office/powerpoint/2010/main" val="409576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25">
      <a:dk1>
        <a:sysClr val="windowText" lastClr="000000"/>
      </a:dk1>
      <a:lt1>
        <a:sysClr val="window" lastClr="FFFFFF"/>
      </a:lt1>
      <a:dk2>
        <a:srgbClr val="1B6967"/>
      </a:dk2>
      <a:lt2>
        <a:srgbClr val="00609F"/>
      </a:lt2>
      <a:accent1>
        <a:srgbClr val="552579"/>
      </a:accent1>
      <a:accent2>
        <a:srgbClr val="C1581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bodyPr wrap="square" rtlCol="0">
        <a:normAutofit/>
      </a:bodyPr>
      <a:lstStyle>
        <a:defPPr algn="l">
          <a:defRPr sz="1300" dirty="0" err="1"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13E5229223C05499941321006843817" ma:contentTypeVersion="2" ma:contentTypeDescription="Create a new document." ma:contentTypeScope="" ma:versionID="a4a9bbe7a65f03edeaa1356c4043ef89">
  <xsd:schema xmlns:xsd="http://www.w3.org/2001/XMLSchema" xmlns:xs="http://www.w3.org/2001/XMLSchema" xmlns:p="http://schemas.microsoft.com/office/2006/metadata/properties" xmlns:ns2="cf0e6b32-1a40-4ddd-aadd-c60c0109db3f" targetNamespace="http://schemas.microsoft.com/office/2006/metadata/properties" ma:root="true" ma:fieldsID="53116ebe22416480dc4d2a74f07e71fd" ns2:_="">
    <xsd:import namespace="cf0e6b32-1a40-4ddd-aadd-c60c0109db3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0e6b32-1a40-4ddd-aadd-c60c0109db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2ED89B-DCCE-413B-ACE6-1CEA48FFF8F2}">
  <ds:schemaRefs>
    <ds:schemaRef ds:uri="cf0e6b32-1a40-4ddd-aadd-c60c0109db3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D5E654A-35C5-4BC2-A066-05446093C3D7}">
  <ds:schemaRefs>
    <ds:schemaRef ds:uri="cf0e6b32-1a40-4ddd-aadd-c60c0109db3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FEF7FD3-7B69-4266-B55D-8CBDFD7375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4409</Words>
  <Application>Microsoft Office PowerPoint</Application>
  <PresentationFormat>On-screen Show (4:3)</PresentationFormat>
  <Paragraphs>872</Paragraphs>
  <Slides>38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Symbol</vt:lpstr>
      <vt:lpstr>Verdana</vt:lpstr>
      <vt:lpstr>Office Theme</vt:lpstr>
      <vt:lpstr>PetroAustralis Petrophysics for the Pina Field (Cuba) Bottoms Up Analysis – Status Update</vt:lpstr>
      <vt:lpstr>Disclaimer</vt:lpstr>
      <vt:lpstr>Petrophysical Interpretation</vt:lpstr>
      <vt:lpstr>Discussion with Jerry (24 Mar 2022)</vt:lpstr>
      <vt:lpstr>Lithofacies Summary</vt:lpstr>
      <vt:lpstr>Core Analysis</vt:lpstr>
      <vt:lpstr>Porosity-Permeabilty Trends</vt:lpstr>
      <vt:lpstr>Electrical Properties – Cementation Exponent</vt:lpstr>
      <vt:lpstr>Residual Phase Saturation</vt:lpstr>
      <vt:lpstr>Capillary Pressure Behavior</vt:lpstr>
      <vt:lpstr>Capillary Pressure Behavior</vt:lpstr>
      <vt:lpstr>Thin Sections</vt:lpstr>
      <vt:lpstr>Top Tuff @ 1240 mTVD in Brujo-2</vt:lpstr>
      <vt:lpstr>Top Volcanics @ 1048 mTVD in PI-154 </vt:lpstr>
      <vt:lpstr>Above Top Efusivos @ 1048 mTVD in PI-154 </vt:lpstr>
      <vt:lpstr>XRD Minerology</vt:lpstr>
      <vt:lpstr>Microfractures and Interparticle Porosity</vt:lpstr>
      <vt:lpstr>FMI</vt:lpstr>
      <vt:lpstr>Log Interpretation</vt:lpstr>
      <vt:lpstr>Phase 2</vt:lpstr>
      <vt:lpstr>Methodology</vt:lpstr>
      <vt:lpstr>High-Low Porosity Calibration</vt:lpstr>
      <vt:lpstr>All Porosity Production Crossplot</vt:lpstr>
      <vt:lpstr>ERCE Porosity Production Crossplot: Fracture Effect</vt:lpstr>
      <vt:lpstr>ERCE Saturation Production Crossplot: Fracture Effect</vt:lpstr>
      <vt:lpstr>Saturation – Height Cross-plot</vt:lpstr>
      <vt:lpstr>PHINCPS, NEAR and FAR Distributions</vt:lpstr>
      <vt:lpstr>Client and ERCE Porosity and Saturation Bubble Plots</vt:lpstr>
      <vt:lpstr>Porosity-Production Bubble Plots</vt:lpstr>
      <vt:lpstr>Saturation-Production Bubble Plots</vt:lpstr>
      <vt:lpstr>CPI of PI-124 – High Oil Production + Fracture</vt:lpstr>
      <vt:lpstr>CPI of PI-115 – High Oil Production + No Fracture</vt:lpstr>
      <vt:lpstr>CPI of PI-115 – High Oil Production + No Fracture</vt:lpstr>
      <vt:lpstr>CPI of PI-111 – Low Oil Production + No Fracture</vt:lpstr>
      <vt:lpstr>Spread of Data</vt:lpstr>
      <vt:lpstr>CPI – Sums and Averages for Top Tuff</vt:lpstr>
      <vt:lpstr>Impact of Perforation Length on Production</vt:lpstr>
      <vt:lpstr>CPI – Sums and Averages for Perforated Zones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walker</dc:creator>
  <cp:lastModifiedBy>Emelyn Ang</cp:lastModifiedBy>
  <cp:revision>3</cp:revision>
  <dcterms:created xsi:type="dcterms:W3CDTF">2018-05-18T13:58:18Z</dcterms:created>
  <dcterms:modified xsi:type="dcterms:W3CDTF">2022-04-06T02:33:24Z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0x010100D13E5229223C05499941321006843817</vt:lpwstr>
  </property>
</Properties>
</file>